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1" r:id="rId1"/>
    <p:sldMasterId id="2147483702" r:id="rId2"/>
  </p:sldMasterIdLst>
  <p:notesMasterIdLst>
    <p:notesMasterId r:id="rId2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9144000" cy="5143500" type="screen16x9"/>
  <p:notesSz cx="6858000" cy="9144000"/>
  <p:embeddedFontLst>
    <p:embeddedFont>
      <p:font typeface="Manrope" panose="020B0604020202020204" charset="0"/>
      <p:regular r:id="rId23"/>
      <p:bold r:id="rId24"/>
    </p:embeddedFont>
    <p:embeddedFont>
      <p:font typeface="Nunito SemiBold" panose="020B0604020202020204" charset="0"/>
      <p:regular r:id="rId25"/>
      <p:bold r:id="rId26"/>
      <p:italic r:id="rId27"/>
      <p:boldItalic r:id="rId28"/>
    </p:embeddedFont>
    <p:embeddedFont>
      <p:font typeface="Nunito Light" panose="020B0604020202020204" charset="0"/>
      <p:regular r:id="rId29"/>
      <p:bold r:id="rId30"/>
      <p:italic r:id="rId31"/>
      <p:boldItalic r:id="rId32"/>
    </p:embeddedFont>
    <p:embeddedFont>
      <p:font typeface="Red Hat Display" panose="020B0604020202020204" charset="0"/>
      <p:regular r:id="rId33"/>
      <p:bold r:id="rId34"/>
      <p:italic r:id="rId35"/>
      <p:boldItalic r:id="rId36"/>
    </p:embeddedFont>
    <p:embeddedFont>
      <p:font typeface="Manrope Medium" panose="020B0604020202020204" charset="0"/>
      <p:regular r:id="rId37"/>
      <p:bold r:id="rId38"/>
    </p:embeddedFont>
    <p:embeddedFont>
      <p:font typeface="Manrope Light" panose="020B0604020202020204" charset="0"/>
      <p:regular r:id="rId39"/>
      <p:bold r:id="rId40"/>
    </p:embeddedFont>
    <p:embeddedFont>
      <p:font typeface="Nunito Medium" panose="020B0604020202020204" charset="0"/>
      <p:regular r:id="rId41"/>
      <p:bold r:id="rId42"/>
      <p:italic r:id="rId43"/>
      <p:boldItalic r:id="rId44"/>
    </p:embeddedFont>
    <p:embeddedFont>
      <p:font typeface="Nunito" panose="020B0604020202020204" charset="0"/>
      <p:regular r:id="rId45"/>
      <p:bold r:id="rId46"/>
      <p:italic r:id="rId47"/>
      <p:boldItalic r:id="rId48"/>
    </p:embeddedFont>
    <p:embeddedFont>
      <p:font typeface="Manrope SemiBold" panose="020B0604020202020204" charset="0"/>
      <p:regular r:id="rId49"/>
      <p:bold r:id="rId50"/>
    </p:embeddedFont>
    <p:embeddedFont>
      <p:font typeface="Red Hat Display Medium" panose="020B060402020202020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6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19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font" Target="fonts/font28.fntdata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7.fntdata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3" Type="http://schemas.openxmlformats.org/officeDocument/2006/relationships/font" Target="fonts/font31.fntdata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2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20" Type="http://schemas.openxmlformats.org/officeDocument/2006/relationships/slide" Target="slides/slide18.xml"/><Relationship Id="rId41" Type="http://schemas.openxmlformats.org/officeDocument/2006/relationships/font" Target="fonts/font19.fntdata"/><Relationship Id="rId54" Type="http://schemas.openxmlformats.org/officeDocument/2006/relationships/font" Target="fonts/font3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font" Target="fonts/font27.fntdata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font" Target="fonts/font3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59825f6b2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59825f6b2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59825f6b27_0_10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59825f6b27_0_10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59825f6b27_0_1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59825f6b27_0_1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59825f6b27_0_10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359825f6b27_0_10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59825f6b27_0_10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59825f6b27_0_10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59825f6b27_0_10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59825f6b27_0_10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59825f6b27_0_1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359825f6b27_0_10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59825f6b27_0_1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59825f6b27_0_1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59825f6b27_0_10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359825f6b27_0_10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59825f6b27_0_1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359825f6b27_0_1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5a936a42a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35a936a42a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59825f6b2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59825f6b2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59825f6b27_0_9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59825f6b27_0_9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59825f6b27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59825f6b27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59825f6b27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359825f6b27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59825f6b27_0_9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59825f6b27_0_9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59825f6b27_0_1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59825f6b27_0_1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59825f6b27_0_9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59825f6b27_0_9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59825f6b27_0_1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359825f6b27_0_10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807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939176" y="1630875"/>
            <a:ext cx="4315800" cy="17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Red Hat Display"/>
              <a:buNone/>
              <a:defRPr sz="3500" b="1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044475" y="3526125"/>
            <a:ext cx="4105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DD4E"/>
              </a:buClr>
              <a:buSzPts val="1500"/>
              <a:buFont typeface="Red Hat Display"/>
              <a:buNone/>
              <a:defRPr sz="1500" b="1">
                <a:solidFill>
                  <a:srgbClr val="FEDD4E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DD4E"/>
              </a:buClr>
              <a:buSzPts val="2300"/>
              <a:buNone/>
              <a:defRPr sz="2300">
                <a:solidFill>
                  <a:srgbClr val="FEDD4E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DD4E"/>
              </a:buClr>
              <a:buSzPts val="2300"/>
              <a:buNone/>
              <a:defRPr sz="2300">
                <a:solidFill>
                  <a:srgbClr val="FEDD4E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DD4E"/>
              </a:buClr>
              <a:buSzPts val="2300"/>
              <a:buNone/>
              <a:defRPr sz="2300">
                <a:solidFill>
                  <a:srgbClr val="FEDD4E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DD4E"/>
              </a:buClr>
              <a:buSzPts val="2300"/>
              <a:buNone/>
              <a:defRPr sz="2300">
                <a:solidFill>
                  <a:srgbClr val="FEDD4E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DD4E"/>
              </a:buClr>
              <a:buSzPts val="2300"/>
              <a:buNone/>
              <a:defRPr sz="2300">
                <a:solidFill>
                  <a:srgbClr val="FEDD4E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DD4E"/>
              </a:buClr>
              <a:buSzPts val="2300"/>
              <a:buNone/>
              <a:defRPr sz="2300">
                <a:solidFill>
                  <a:srgbClr val="FEDD4E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DD4E"/>
              </a:buClr>
              <a:buSzPts val="2300"/>
              <a:buNone/>
              <a:defRPr sz="2300">
                <a:solidFill>
                  <a:srgbClr val="FEDD4E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DD4E"/>
              </a:buClr>
              <a:buSzPts val="2300"/>
              <a:buNone/>
              <a:defRPr sz="2300">
                <a:solidFill>
                  <a:srgbClr val="FEDD4E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et the team 6 cards">
  <p:cSld name="CUSTOM_1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2"/>
          <p:cNvSpPr txBox="1">
            <a:spLocks noGrp="1"/>
          </p:cNvSpPr>
          <p:nvPr>
            <p:ph type="title"/>
          </p:nvPr>
        </p:nvSpPr>
        <p:spPr>
          <a:xfrm>
            <a:off x="283475" y="666550"/>
            <a:ext cx="5623500" cy="50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283475" y="283475"/>
            <a:ext cx="1231200" cy="29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>
            <a:endParaRPr/>
          </a:p>
        </p:txBody>
      </p:sp>
      <p:sp>
        <p:nvSpPr>
          <p:cNvPr id="101" name="Google Shape;101;p12"/>
          <p:cNvSpPr>
            <a:spLocks noGrp="1"/>
          </p:cNvSpPr>
          <p:nvPr>
            <p:ph type="pic" idx="2"/>
          </p:nvPr>
        </p:nvSpPr>
        <p:spPr>
          <a:xfrm>
            <a:off x="283475" y="1629400"/>
            <a:ext cx="1367400" cy="1487100"/>
          </a:xfrm>
          <a:prstGeom prst="round2SameRect">
            <a:avLst>
              <a:gd name="adj1" fmla="val 16879"/>
              <a:gd name="adj2" fmla="val 0"/>
            </a:avLst>
          </a:prstGeom>
          <a:noFill/>
          <a:ln>
            <a:noFill/>
          </a:ln>
        </p:spPr>
      </p:sp>
      <p:sp>
        <p:nvSpPr>
          <p:cNvPr id="102" name="Google Shape;102;p12"/>
          <p:cNvSpPr txBox="1">
            <a:spLocks noGrp="1"/>
          </p:cNvSpPr>
          <p:nvPr>
            <p:ph type="subTitle" idx="3"/>
          </p:nvPr>
        </p:nvSpPr>
        <p:spPr>
          <a:xfrm>
            <a:off x="475500" y="3133275"/>
            <a:ext cx="1082700" cy="431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anrope SemiBold"/>
              <a:buNone/>
              <a:defRPr sz="1200">
                <a:solidFill>
                  <a:schemeClr val="accent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>
            <a:endParaRPr/>
          </a:p>
        </p:txBody>
      </p:sp>
      <p:sp>
        <p:nvSpPr>
          <p:cNvPr id="103" name="Google Shape;103;p12"/>
          <p:cNvSpPr txBox="1">
            <a:spLocks noGrp="1"/>
          </p:cNvSpPr>
          <p:nvPr>
            <p:ph type="subTitle" idx="4"/>
          </p:nvPr>
        </p:nvSpPr>
        <p:spPr>
          <a:xfrm>
            <a:off x="473025" y="3857975"/>
            <a:ext cx="1082700" cy="43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4" name="Google Shape;104;p12"/>
          <p:cNvSpPr>
            <a:spLocks noGrp="1"/>
          </p:cNvSpPr>
          <p:nvPr>
            <p:ph type="pic" idx="5"/>
          </p:nvPr>
        </p:nvSpPr>
        <p:spPr>
          <a:xfrm>
            <a:off x="1725638" y="1629400"/>
            <a:ext cx="1367400" cy="1487100"/>
          </a:xfrm>
          <a:prstGeom prst="round2SameRect">
            <a:avLst>
              <a:gd name="adj1" fmla="val 16879"/>
              <a:gd name="adj2" fmla="val 0"/>
            </a:avLst>
          </a:prstGeom>
          <a:noFill/>
          <a:ln>
            <a:noFill/>
          </a:ln>
        </p:spPr>
      </p:sp>
      <p:sp>
        <p:nvSpPr>
          <p:cNvPr id="105" name="Google Shape;105;p12"/>
          <p:cNvSpPr txBox="1">
            <a:spLocks noGrp="1"/>
          </p:cNvSpPr>
          <p:nvPr>
            <p:ph type="subTitle" idx="6"/>
          </p:nvPr>
        </p:nvSpPr>
        <p:spPr>
          <a:xfrm>
            <a:off x="1917675" y="3133274"/>
            <a:ext cx="1082700" cy="431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anrope SemiBold"/>
              <a:buNone/>
              <a:defRPr sz="1200">
                <a:solidFill>
                  <a:schemeClr val="accent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ubTitle" idx="7"/>
          </p:nvPr>
        </p:nvSpPr>
        <p:spPr>
          <a:xfrm>
            <a:off x="1915188" y="3857975"/>
            <a:ext cx="1082700" cy="43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7" name="Google Shape;107;p12"/>
          <p:cNvSpPr>
            <a:spLocks noGrp="1"/>
          </p:cNvSpPr>
          <p:nvPr>
            <p:ph type="pic" idx="8"/>
          </p:nvPr>
        </p:nvSpPr>
        <p:spPr>
          <a:xfrm>
            <a:off x="3167463" y="1629400"/>
            <a:ext cx="1367400" cy="1487100"/>
          </a:xfrm>
          <a:prstGeom prst="round2SameRect">
            <a:avLst>
              <a:gd name="adj1" fmla="val 16879"/>
              <a:gd name="adj2" fmla="val 0"/>
            </a:avLst>
          </a:prstGeom>
          <a:noFill/>
          <a:ln>
            <a:noFill/>
          </a:ln>
        </p:spPr>
      </p:sp>
      <p:sp>
        <p:nvSpPr>
          <p:cNvPr id="108" name="Google Shape;108;p12"/>
          <p:cNvSpPr txBox="1">
            <a:spLocks noGrp="1"/>
          </p:cNvSpPr>
          <p:nvPr>
            <p:ph type="subTitle" idx="9"/>
          </p:nvPr>
        </p:nvSpPr>
        <p:spPr>
          <a:xfrm>
            <a:off x="3359500" y="3133275"/>
            <a:ext cx="1082700" cy="431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anrope SemiBold"/>
              <a:buNone/>
              <a:defRPr sz="1200">
                <a:solidFill>
                  <a:schemeClr val="accent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>
            <a:endParaRPr/>
          </a:p>
        </p:txBody>
      </p:sp>
      <p:sp>
        <p:nvSpPr>
          <p:cNvPr id="109" name="Google Shape;109;p12"/>
          <p:cNvSpPr txBox="1">
            <a:spLocks noGrp="1"/>
          </p:cNvSpPr>
          <p:nvPr>
            <p:ph type="subTitle" idx="13"/>
          </p:nvPr>
        </p:nvSpPr>
        <p:spPr>
          <a:xfrm>
            <a:off x="3357013" y="3857975"/>
            <a:ext cx="1082700" cy="43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0" name="Google Shape;110;p12"/>
          <p:cNvSpPr>
            <a:spLocks noGrp="1"/>
          </p:cNvSpPr>
          <p:nvPr>
            <p:ph type="pic" idx="14"/>
          </p:nvPr>
        </p:nvSpPr>
        <p:spPr>
          <a:xfrm>
            <a:off x="4609300" y="1629400"/>
            <a:ext cx="1367400" cy="1487100"/>
          </a:xfrm>
          <a:prstGeom prst="round2SameRect">
            <a:avLst>
              <a:gd name="adj1" fmla="val 16879"/>
              <a:gd name="adj2" fmla="val 0"/>
            </a:avLst>
          </a:prstGeom>
          <a:noFill/>
          <a:ln>
            <a:noFill/>
          </a:ln>
        </p:spPr>
      </p:sp>
      <p:sp>
        <p:nvSpPr>
          <p:cNvPr id="111" name="Google Shape;111;p12"/>
          <p:cNvSpPr txBox="1">
            <a:spLocks noGrp="1"/>
          </p:cNvSpPr>
          <p:nvPr>
            <p:ph type="subTitle" idx="15"/>
          </p:nvPr>
        </p:nvSpPr>
        <p:spPr>
          <a:xfrm>
            <a:off x="4801325" y="3116499"/>
            <a:ext cx="1082700" cy="448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anrope SemiBold"/>
              <a:buNone/>
              <a:defRPr sz="1200">
                <a:solidFill>
                  <a:schemeClr val="accent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>
            <a:endParaRPr/>
          </a:p>
        </p:txBody>
      </p:sp>
      <p:sp>
        <p:nvSpPr>
          <p:cNvPr id="112" name="Google Shape;112;p12"/>
          <p:cNvSpPr txBox="1">
            <a:spLocks noGrp="1"/>
          </p:cNvSpPr>
          <p:nvPr>
            <p:ph type="subTitle" idx="16"/>
          </p:nvPr>
        </p:nvSpPr>
        <p:spPr>
          <a:xfrm>
            <a:off x="4798850" y="3857975"/>
            <a:ext cx="1082700" cy="43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3" name="Google Shape;113;p12"/>
          <p:cNvSpPr>
            <a:spLocks noGrp="1"/>
          </p:cNvSpPr>
          <p:nvPr>
            <p:ph type="pic" idx="17"/>
          </p:nvPr>
        </p:nvSpPr>
        <p:spPr>
          <a:xfrm>
            <a:off x="6051138" y="1629400"/>
            <a:ext cx="1367400" cy="1487100"/>
          </a:xfrm>
          <a:prstGeom prst="round2SameRect">
            <a:avLst>
              <a:gd name="adj1" fmla="val 16879"/>
              <a:gd name="adj2" fmla="val 0"/>
            </a:avLst>
          </a:prstGeom>
          <a:noFill/>
          <a:ln>
            <a:noFill/>
          </a:ln>
        </p:spPr>
      </p:sp>
      <p:sp>
        <p:nvSpPr>
          <p:cNvPr id="114" name="Google Shape;114;p12"/>
          <p:cNvSpPr txBox="1">
            <a:spLocks noGrp="1"/>
          </p:cNvSpPr>
          <p:nvPr>
            <p:ph type="subTitle" idx="18"/>
          </p:nvPr>
        </p:nvSpPr>
        <p:spPr>
          <a:xfrm>
            <a:off x="6243175" y="3116474"/>
            <a:ext cx="1082700" cy="448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anrope SemiBold"/>
              <a:buNone/>
              <a:defRPr sz="1200">
                <a:solidFill>
                  <a:schemeClr val="accent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>
            <a:endParaRPr/>
          </a:p>
        </p:txBody>
      </p:sp>
      <p:sp>
        <p:nvSpPr>
          <p:cNvPr id="115" name="Google Shape;115;p12"/>
          <p:cNvSpPr txBox="1">
            <a:spLocks noGrp="1"/>
          </p:cNvSpPr>
          <p:nvPr>
            <p:ph type="subTitle" idx="19"/>
          </p:nvPr>
        </p:nvSpPr>
        <p:spPr>
          <a:xfrm>
            <a:off x="6240688" y="3857975"/>
            <a:ext cx="1082700" cy="43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6" name="Google Shape;116;p12"/>
          <p:cNvSpPr>
            <a:spLocks noGrp="1"/>
          </p:cNvSpPr>
          <p:nvPr>
            <p:ph type="pic" idx="20"/>
          </p:nvPr>
        </p:nvSpPr>
        <p:spPr>
          <a:xfrm>
            <a:off x="7492988" y="1629400"/>
            <a:ext cx="1367400" cy="1487100"/>
          </a:xfrm>
          <a:prstGeom prst="round2SameRect">
            <a:avLst>
              <a:gd name="adj1" fmla="val 16879"/>
              <a:gd name="adj2" fmla="val 0"/>
            </a:avLst>
          </a:prstGeom>
          <a:noFill/>
          <a:ln>
            <a:noFill/>
          </a:ln>
        </p:spPr>
      </p:sp>
      <p:sp>
        <p:nvSpPr>
          <p:cNvPr id="117" name="Google Shape;117;p12"/>
          <p:cNvSpPr txBox="1">
            <a:spLocks noGrp="1"/>
          </p:cNvSpPr>
          <p:nvPr>
            <p:ph type="subTitle" idx="21"/>
          </p:nvPr>
        </p:nvSpPr>
        <p:spPr>
          <a:xfrm>
            <a:off x="7685025" y="3116475"/>
            <a:ext cx="1035600" cy="448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anrope SemiBold"/>
              <a:buNone/>
              <a:defRPr sz="1200">
                <a:solidFill>
                  <a:schemeClr val="accent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>
            <a:endParaRPr/>
          </a:p>
        </p:txBody>
      </p:sp>
      <p:sp>
        <p:nvSpPr>
          <p:cNvPr id="118" name="Google Shape;118;p12"/>
          <p:cNvSpPr txBox="1">
            <a:spLocks noGrp="1"/>
          </p:cNvSpPr>
          <p:nvPr>
            <p:ph type="subTitle" idx="22"/>
          </p:nvPr>
        </p:nvSpPr>
        <p:spPr>
          <a:xfrm>
            <a:off x="7682538" y="3857975"/>
            <a:ext cx="1082700" cy="43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/ graph ALT 1">
  <p:cSld name="TITLE_ONLY_2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 txBox="1">
            <a:spLocks noGrp="1"/>
          </p:cNvSpPr>
          <p:nvPr>
            <p:ph type="body" idx="1"/>
          </p:nvPr>
        </p:nvSpPr>
        <p:spPr>
          <a:xfrm>
            <a:off x="7211300" y="2470900"/>
            <a:ext cx="1649100" cy="246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●"/>
              <a:defRPr sz="800"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○"/>
              <a:defRPr sz="800">
                <a:latin typeface="Manrope"/>
                <a:ea typeface="Manrope"/>
                <a:cs typeface="Manrope"/>
                <a:sym typeface="Manrope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■"/>
              <a:defRPr sz="800">
                <a:latin typeface="Manrope"/>
                <a:ea typeface="Manrope"/>
                <a:cs typeface="Manrope"/>
                <a:sym typeface="Manrope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●"/>
              <a:defRPr sz="800">
                <a:latin typeface="Manrope"/>
                <a:ea typeface="Manrope"/>
                <a:cs typeface="Manrope"/>
                <a:sym typeface="Manrope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○"/>
              <a:defRPr sz="800">
                <a:latin typeface="Manrope"/>
                <a:ea typeface="Manrope"/>
                <a:cs typeface="Manrope"/>
                <a:sym typeface="Manrope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■"/>
              <a:defRPr sz="800">
                <a:latin typeface="Manrope"/>
                <a:ea typeface="Manrope"/>
                <a:cs typeface="Manrope"/>
                <a:sym typeface="Manrope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●"/>
              <a:defRPr sz="800">
                <a:latin typeface="Manrope"/>
                <a:ea typeface="Manrope"/>
                <a:cs typeface="Manrope"/>
                <a:sym typeface="Manrope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○"/>
              <a:defRPr sz="800">
                <a:latin typeface="Manrope"/>
                <a:ea typeface="Manrope"/>
                <a:cs typeface="Manrope"/>
                <a:sym typeface="Manrope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■"/>
              <a:defRPr sz="8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body" idx="2"/>
          </p:nvPr>
        </p:nvSpPr>
        <p:spPr>
          <a:xfrm>
            <a:off x="7211300" y="3003697"/>
            <a:ext cx="1649100" cy="249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●"/>
              <a:defRPr sz="800"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○"/>
              <a:defRPr sz="800">
                <a:latin typeface="Manrope"/>
                <a:ea typeface="Manrope"/>
                <a:cs typeface="Manrope"/>
                <a:sym typeface="Manrope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■"/>
              <a:defRPr sz="800">
                <a:latin typeface="Manrope"/>
                <a:ea typeface="Manrope"/>
                <a:cs typeface="Manrope"/>
                <a:sym typeface="Manrope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●"/>
              <a:defRPr sz="800">
                <a:latin typeface="Manrope"/>
                <a:ea typeface="Manrope"/>
                <a:cs typeface="Manrope"/>
                <a:sym typeface="Manrope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○"/>
              <a:defRPr sz="800">
                <a:latin typeface="Manrope"/>
                <a:ea typeface="Manrope"/>
                <a:cs typeface="Manrope"/>
                <a:sym typeface="Manrope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■"/>
              <a:defRPr sz="800">
                <a:latin typeface="Manrope"/>
                <a:ea typeface="Manrope"/>
                <a:cs typeface="Manrope"/>
                <a:sym typeface="Manrope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●"/>
              <a:defRPr sz="800">
                <a:latin typeface="Manrope"/>
                <a:ea typeface="Manrope"/>
                <a:cs typeface="Manrope"/>
                <a:sym typeface="Manrope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○"/>
              <a:defRPr sz="800">
                <a:latin typeface="Manrope"/>
                <a:ea typeface="Manrope"/>
                <a:cs typeface="Manrope"/>
                <a:sym typeface="Manrope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■"/>
              <a:defRPr sz="8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body" idx="3"/>
          </p:nvPr>
        </p:nvSpPr>
        <p:spPr>
          <a:xfrm>
            <a:off x="7211300" y="3538053"/>
            <a:ext cx="1649100" cy="246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●"/>
              <a:defRPr sz="800"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○"/>
              <a:defRPr sz="800">
                <a:latin typeface="Manrope"/>
                <a:ea typeface="Manrope"/>
                <a:cs typeface="Manrope"/>
                <a:sym typeface="Manrope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■"/>
              <a:defRPr sz="800">
                <a:latin typeface="Manrope"/>
                <a:ea typeface="Manrope"/>
                <a:cs typeface="Manrope"/>
                <a:sym typeface="Manrope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●"/>
              <a:defRPr sz="800">
                <a:latin typeface="Manrope"/>
                <a:ea typeface="Manrope"/>
                <a:cs typeface="Manrope"/>
                <a:sym typeface="Manrope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○"/>
              <a:defRPr sz="800">
                <a:latin typeface="Manrope"/>
                <a:ea typeface="Manrope"/>
                <a:cs typeface="Manrope"/>
                <a:sym typeface="Manrope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■"/>
              <a:defRPr sz="800">
                <a:latin typeface="Manrope"/>
                <a:ea typeface="Manrope"/>
                <a:cs typeface="Manrope"/>
                <a:sym typeface="Manrope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●"/>
              <a:defRPr sz="800">
                <a:latin typeface="Manrope"/>
                <a:ea typeface="Manrope"/>
                <a:cs typeface="Manrope"/>
                <a:sym typeface="Manrope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○"/>
              <a:defRPr sz="800">
                <a:latin typeface="Manrope"/>
                <a:ea typeface="Manrope"/>
                <a:cs typeface="Manrope"/>
                <a:sym typeface="Manrope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■"/>
              <a:defRPr sz="8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body" idx="4"/>
          </p:nvPr>
        </p:nvSpPr>
        <p:spPr>
          <a:xfrm>
            <a:off x="7211300" y="4075455"/>
            <a:ext cx="1649100" cy="249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●"/>
              <a:defRPr sz="800"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○"/>
              <a:defRPr sz="800">
                <a:latin typeface="Manrope"/>
                <a:ea typeface="Manrope"/>
                <a:cs typeface="Manrope"/>
                <a:sym typeface="Manrope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■"/>
              <a:defRPr sz="800">
                <a:latin typeface="Manrope"/>
                <a:ea typeface="Manrope"/>
                <a:cs typeface="Manrope"/>
                <a:sym typeface="Manrope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●"/>
              <a:defRPr sz="800">
                <a:latin typeface="Manrope"/>
                <a:ea typeface="Manrope"/>
                <a:cs typeface="Manrope"/>
                <a:sym typeface="Manrope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○"/>
              <a:defRPr sz="800">
                <a:latin typeface="Manrope"/>
                <a:ea typeface="Manrope"/>
                <a:cs typeface="Manrope"/>
                <a:sym typeface="Manrope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■"/>
              <a:defRPr sz="800">
                <a:latin typeface="Manrope"/>
                <a:ea typeface="Manrope"/>
                <a:cs typeface="Manrope"/>
                <a:sym typeface="Manrope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●"/>
              <a:defRPr sz="800">
                <a:latin typeface="Manrope"/>
                <a:ea typeface="Manrope"/>
                <a:cs typeface="Manrope"/>
                <a:sym typeface="Manrope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○"/>
              <a:defRPr sz="800">
                <a:latin typeface="Manrope"/>
                <a:ea typeface="Manrope"/>
                <a:cs typeface="Manrope"/>
                <a:sym typeface="Manrope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■"/>
              <a:defRPr sz="8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sldNum" idx="12"/>
          </p:nvPr>
        </p:nvSpPr>
        <p:spPr>
          <a:xfrm>
            <a:off x="8311825" y="4696689"/>
            <a:ext cx="548700" cy="183000"/>
          </a:xfrm>
          <a:prstGeom prst="rect">
            <a:avLst/>
          </a:prstGeom>
        </p:spPr>
        <p:txBody>
          <a:bodyPr spcFirstLastPara="1" wrap="square" lIns="91425" tIns="0" rIns="0" bIns="0" anchor="b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5"/>
          </p:nvPr>
        </p:nvSpPr>
        <p:spPr>
          <a:xfrm>
            <a:off x="283475" y="283475"/>
            <a:ext cx="1231200" cy="29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/>
          </p:nvPr>
        </p:nvSpPr>
        <p:spPr>
          <a:xfrm>
            <a:off x="283475" y="639725"/>
            <a:ext cx="8385000" cy="59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6"/>
          </p:nvPr>
        </p:nvSpPr>
        <p:spPr>
          <a:xfrm>
            <a:off x="409850" y="2467125"/>
            <a:ext cx="1832400" cy="24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7"/>
          </p:nvPr>
        </p:nvSpPr>
        <p:spPr>
          <a:xfrm>
            <a:off x="409850" y="3001485"/>
            <a:ext cx="1832400" cy="24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8"/>
          </p:nvPr>
        </p:nvSpPr>
        <p:spPr>
          <a:xfrm>
            <a:off x="409850" y="3535857"/>
            <a:ext cx="1832400" cy="24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9"/>
          </p:nvPr>
        </p:nvSpPr>
        <p:spPr>
          <a:xfrm>
            <a:off x="409850" y="4070229"/>
            <a:ext cx="1832400" cy="24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13"/>
          </p:nvPr>
        </p:nvSpPr>
        <p:spPr>
          <a:xfrm>
            <a:off x="409850" y="4604601"/>
            <a:ext cx="1832400" cy="24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SemiBold"/>
              <a:buNone/>
              <a:defRPr sz="9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14"/>
          </p:nvPr>
        </p:nvSpPr>
        <p:spPr>
          <a:xfrm>
            <a:off x="2524825" y="1989289"/>
            <a:ext cx="866400" cy="12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subTitle" idx="15"/>
          </p:nvPr>
        </p:nvSpPr>
        <p:spPr>
          <a:xfrm>
            <a:off x="4138800" y="1989289"/>
            <a:ext cx="866400" cy="12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ubTitle" idx="16"/>
          </p:nvPr>
        </p:nvSpPr>
        <p:spPr>
          <a:xfrm>
            <a:off x="5671025" y="1989289"/>
            <a:ext cx="866400" cy="12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7"/>
          </p:nvPr>
        </p:nvSpPr>
        <p:spPr>
          <a:xfrm>
            <a:off x="7230083" y="1989300"/>
            <a:ext cx="1793100" cy="12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 Medium"/>
              <a:buNone/>
              <a:defRPr sz="9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subTitle" idx="18"/>
          </p:nvPr>
        </p:nvSpPr>
        <p:spPr>
          <a:xfrm>
            <a:off x="2443075" y="2548775"/>
            <a:ext cx="1029900" cy="12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ubTitle" idx="19"/>
          </p:nvPr>
        </p:nvSpPr>
        <p:spPr>
          <a:xfrm>
            <a:off x="2443075" y="3086563"/>
            <a:ext cx="1029900" cy="12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subTitle" idx="20"/>
          </p:nvPr>
        </p:nvSpPr>
        <p:spPr>
          <a:xfrm>
            <a:off x="2443075" y="3624363"/>
            <a:ext cx="1029900" cy="12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subTitle" idx="21"/>
          </p:nvPr>
        </p:nvSpPr>
        <p:spPr>
          <a:xfrm>
            <a:off x="2443075" y="4157986"/>
            <a:ext cx="1029900" cy="12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subTitle" idx="22"/>
          </p:nvPr>
        </p:nvSpPr>
        <p:spPr>
          <a:xfrm>
            <a:off x="2443075" y="4691586"/>
            <a:ext cx="1029900" cy="12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subTitle" idx="23"/>
          </p:nvPr>
        </p:nvSpPr>
        <p:spPr>
          <a:xfrm>
            <a:off x="4057050" y="2548775"/>
            <a:ext cx="1029900" cy="12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subTitle" idx="24"/>
          </p:nvPr>
        </p:nvSpPr>
        <p:spPr>
          <a:xfrm>
            <a:off x="4057050" y="3086563"/>
            <a:ext cx="1029900" cy="12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subTitle" idx="25"/>
          </p:nvPr>
        </p:nvSpPr>
        <p:spPr>
          <a:xfrm>
            <a:off x="4057050" y="3624363"/>
            <a:ext cx="1029900" cy="12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26"/>
          </p:nvPr>
        </p:nvSpPr>
        <p:spPr>
          <a:xfrm>
            <a:off x="4057050" y="4157986"/>
            <a:ext cx="1029900" cy="12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subTitle" idx="27"/>
          </p:nvPr>
        </p:nvSpPr>
        <p:spPr>
          <a:xfrm>
            <a:off x="4057050" y="4691586"/>
            <a:ext cx="1029900" cy="12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46" name="Google Shape;146;p13"/>
          <p:cNvSpPr txBox="1">
            <a:spLocks noGrp="1"/>
          </p:cNvSpPr>
          <p:nvPr>
            <p:ph type="subTitle" idx="28"/>
          </p:nvPr>
        </p:nvSpPr>
        <p:spPr>
          <a:xfrm>
            <a:off x="5589750" y="2548775"/>
            <a:ext cx="1029900" cy="12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subTitle" idx="29"/>
          </p:nvPr>
        </p:nvSpPr>
        <p:spPr>
          <a:xfrm>
            <a:off x="5589750" y="3086563"/>
            <a:ext cx="1029900" cy="12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48" name="Google Shape;148;p13"/>
          <p:cNvSpPr txBox="1">
            <a:spLocks noGrp="1"/>
          </p:cNvSpPr>
          <p:nvPr>
            <p:ph type="subTitle" idx="30"/>
          </p:nvPr>
        </p:nvSpPr>
        <p:spPr>
          <a:xfrm>
            <a:off x="5589750" y="3624363"/>
            <a:ext cx="1029900" cy="12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49" name="Google Shape;149;p13"/>
          <p:cNvSpPr txBox="1">
            <a:spLocks noGrp="1"/>
          </p:cNvSpPr>
          <p:nvPr>
            <p:ph type="subTitle" idx="31"/>
          </p:nvPr>
        </p:nvSpPr>
        <p:spPr>
          <a:xfrm>
            <a:off x="5589750" y="4157986"/>
            <a:ext cx="1029900" cy="12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50" name="Google Shape;150;p13"/>
          <p:cNvSpPr txBox="1">
            <a:spLocks noGrp="1"/>
          </p:cNvSpPr>
          <p:nvPr>
            <p:ph type="subTitle" idx="32"/>
          </p:nvPr>
        </p:nvSpPr>
        <p:spPr>
          <a:xfrm>
            <a:off x="5589750" y="4691586"/>
            <a:ext cx="1029900" cy="12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body" idx="33"/>
          </p:nvPr>
        </p:nvSpPr>
        <p:spPr>
          <a:xfrm>
            <a:off x="7211300" y="4608150"/>
            <a:ext cx="1649100" cy="246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●"/>
              <a:defRPr sz="800"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○"/>
              <a:defRPr sz="800">
                <a:latin typeface="Manrope"/>
                <a:ea typeface="Manrope"/>
                <a:cs typeface="Manrope"/>
                <a:sym typeface="Manrope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■"/>
              <a:defRPr sz="800">
                <a:latin typeface="Manrope"/>
                <a:ea typeface="Manrope"/>
                <a:cs typeface="Manrope"/>
                <a:sym typeface="Manrope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●"/>
              <a:defRPr sz="800">
                <a:latin typeface="Manrope"/>
                <a:ea typeface="Manrope"/>
                <a:cs typeface="Manrope"/>
                <a:sym typeface="Manrope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○"/>
              <a:defRPr sz="800">
                <a:latin typeface="Manrope"/>
                <a:ea typeface="Manrope"/>
                <a:cs typeface="Manrope"/>
                <a:sym typeface="Manrope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■"/>
              <a:defRPr sz="800">
                <a:latin typeface="Manrope"/>
                <a:ea typeface="Manrope"/>
                <a:cs typeface="Manrope"/>
                <a:sym typeface="Manrope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●"/>
              <a:defRPr sz="800">
                <a:latin typeface="Manrope"/>
                <a:ea typeface="Manrope"/>
                <a:cs typeface="Manrope"/>
                <a:sym typeface="Manrope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○"/>
              <a:defRPr sz="800">
                <a:latin typeface="Manrope"/>
                <a:ea typeface="Manrope"/>
                <a:cs typeface="Manrope"/>
                <a:sym typeface="Manrope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"/>
              <a:buChar char="■"/>
              <a:defRPr sz="8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/ graph ALT 2">
  <p:cSld name="TITLE_ONLY_2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4"/>
          <p:cNvSpPr txBox="1">
            <a:spLocks noGrp="1"/>
          </p:cNvSpPr>
          <p:nvPr>
            <p:ph type="title"/>
          </p:nvPr>
        </p:nvSpPr>
        <p:spPr>
          <a:xfrm>
            <a:off x="283475" y="639725"/>
            <a:ext cx="8385000" cy="59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cxnSp>
        <p:nvCxnSpPr>
          <p:cNvPr id="154" name="Google Shape;154;p14"/>
          <p:cNvCxnSpPr/>
          <p:nvPr/>
        </p:nvCxnSpPr>
        <p:spPr>
          <a:xfrm>
            <a:off x="1301425" y="3063400"/>
            <a:ext cx="761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14"/>
          <p:cNvCxnSpPr/>
          <p:nvPr/>
        </p:nvCxnSpPr>
        <p:spPr>
          <a:xfrm>
            <a:off x="1301425" y="3470225"/>
            <a:ext cx="761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56" name="Google Shape;156;p14"/>
          <p:cNvCxnSpPr/>
          <p:nvPr/>
        </p:nvCxnSpPr>
        <p:spPr>
          <a:xfrm>
            <a:off x="1301425" y="3877050"/>
            <a:ext cx="761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14"/>
          <p:cNvCxnSpPr/>
          <p:nvPr/>
        </p:nvCxnSpPr>
        <p:spPr>
          <a:xfrm>
            <a:off x="1301425" y="4283875"/>
            <a:ext cx="761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14"/>
          <p:cNvCxnSpPr/>
          <p:nvPr/>
        </p:nvCxnSpPr>
        <p:spPr>
          <a:xfrm>
            <a:off x="1301425" y="4685000"/>
            <a:ext cx="761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59" name="Google Shape;159;p14"/>
          <p:cNvSpPr txBox="1">
            <a:spLocks noGrp="1"/>
          </p:cNvSpPr>
          <p:nvPr>
            <p:ph type="subTitle" idx="1"/>
          </p:nvPr>
        </p:nvSpPr>
        <p:spPr>
          <a:xfrm>
            <a:off x="360000" y="1999058"/>
            <a:ext cx="2013900" cy="24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160" name="Google Shape;160;p14"/>
          <p:cNvSpPr txBox="1">
            <a:spLocks noGrp="1"/>
          </p:cNvSpPr>
          <p:nvPr>
            <p:ph type="subTitle" idx="2"/>
          </p:nvPr>
        </p:nvSpPr>
        <p:spPr>
          <a:xfrm>
            <a:off x="3540100" y="1999058"/>
            <a:ext cx="2013900" cy="24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161" name="Google Shape;161;p14"/>
          <p:cNvSpPr txBox="1">
            <a:spLocks noGrp="1"/>
          </p:cNvSpPr>
          <p:nvPr>
            <p:ph type="subTitle" idx="3"/>
          </p:nvPr>
        </p:nvSpPr>
        <p:spPr>
          <a:xfrm>
            <a:off x="6206000" y="1999058"/>
            <a:ext cx="2013900" cy="24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162" name="Google Shape;162;p14"/>
          <p:cNvSpPr txBox="1">
            <a:spLocks noGrp="1"/>
          </p:cNvSpPr>
          <p:nvPr>
            <p:ph type="subTitle" idx="4"/>
          </p:nvPr>
        </p:nvSpPr>
        <p:spPr>
          <a:xfrm>
            <a:off x="228600" y="2990096"/>
            <a:ext cx="1072800" cy="153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63" name="Google Shape;163;p14"/>
          <p:cNvSpPr txBox="1">
            <a:spLocks noGrp="1"/>
          </p:cNvSpPr>
          <p:nvPr>
            <p:ph type="subTitle" idx="5"/>
          </p:nvPr>
        </p:nvSpPr>
        <p:spPr>
          <a:xfrm>
            <a:off x="228600" y="3385928"/>
            <a:ext cx="1072800" cy="153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64" name="Google Shape;164;p14"/>
          <p:cNvSpPr txBox="1">
            <a:spLocks noGrp="1"/>
          </p:cNvSpPr>
          <p:nvPr>
            <p:ph type="subTitle" idx="6"/>
          </p:nvPr>
        </p:nvSpPr>
        <p:spPr>
          <a:xfrm>
            <a:off x="228600" y="3793667"/>
            <a:ext cx="1072800" cy="153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65" name="Google Shape;165;p14"/>
          <p:cNvSpPr txBox="1">
            <a:spLocks noGrp="1"/>
          </p:cNvSpPr>
          <p:nvPr>
            <p:ph type="subTitle" idx="7"/>
          </p:nvPr>
        </p:nvSpPr>
        <p:spPr>
          <a:xfrm>
            <a:off x="228600" y="4205390"/>
            <a:ext cx="1072800" cy="153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66" name="Google Shape;166;p14"/>
          <p:cNvSpPr txBox="1">
            <a:spLocks noGrp="1"/>
          </p:cNvSpPr>
          <p:nvPr>
            <p:ph type="subTitle" idx="8"/>
          </p:nvPr>
        </p:nvSpPr>
        <p:spPr>
          <a:xfrm>
            <a:off x="228600" y="4608040"/>
            <a:ext cx="1072800" cy="153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67" name="Google Shape;167;p14"/>
          <p:cNvSpPr txBox="1">
            <a:spLocks noGrp="1"/>
          </p:cNvSpPr>
          <p:nvPr>
            <p:ph type="subTitle" idx="9"/>
          </p:nvPr>
        </p:nvSpPr>
        <p:spPr>
          <a:xfrm>
            <a:off x="283475" y="283475"/>
            <a:ext cx="1231200" cy="29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ards and description">
  <p:cSld name="ONE_COLUMN_TEXT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"/>
          <p:cNvSpPr txBox="1">
            <a:spLocks noGrp="1"/>
          </p:cNvSpPr>
          <p:nvPr>
            <p:ph type="sldNum" idx="12"/>
          </p:nvPr>
        </p:nvSpPr>
        <p:spPr>
          <a:xfrm>
            <a:off x="8311825" y="4696689"/>
            <a:ext cx="548700" cy="183000"/>
          </a:xfrm>
          <a:prstGeom prst="rect">
            <a:avLst/>
          </a:prstGeom>
        </p:spPr>
        <p:txBody>
          <a:bodyPr spcFirstLastPara="1" wrap="square" lIns="91425" tIns="0" rIns="0" bIns="0" anchor="b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Google Shape;170;p15"/>
          <p:cNvSpPr txBox="1">
            <a:spLocks noGrp="1"/>
          </p:cNvSpPr>
          <p:nvPr>
            <p:ph type="subTitle" idx="1"/>
          </p:nvPr>
        </p:nvSpPr>
        <p:spPr>
          <a:xfrm>
            <a:off x="283475" y="283475"/>
            <a:ext cx="1231200" cy="29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>
            <a:endParaRPr/>
          </a:p>
        </p:txBody>
      </p:sp>
      <p:sp>
        <p:nvSpPr>
          <p:cNvPr id="171" name="Google Shape;171;p15"/>
          <p:cNvSpPr txBox="1">
            <a:spLocks noGrp="1"/>
          </p:cNvSpPr>
          <p:nvPr>
            <p:ph type="subTitle" idx="2"/>
          </p:nvPr>
        </p:nvSpPr>
        <p:spPr>
          <a:xfrm>
            <a:off x="475500" y="2030025"/>
            <a:ext cx="3927900" cy="596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Manrope SemiBold"/>
              <a:buNone/>
              <a:defRPr sz="12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Manrope SemiBold"/>
              <a:buNone/>
              <a:defRPr sz="12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Manrope SemiBold"/>
              <a:buNone/>
              <a:defRPr sz="12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Manrope SemiBold"/>
              <a:buNone/>
              <a:defRPr sz="12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Manrope SemiBold"/>
              <a:buNone/>
              <a:defRPr sz="12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Manrope SemiBold"/>
              <a:buNone/>
              <a:defRPr sz="12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Manrope SemiBold"/>
              <a:buNone/>
              <a:defRPr sz="12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Manrope SemiBold"/>
              <a:buNone/>
              <a:defRPr sz="12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172" name="Google Shape;172;p15"/>
          <p:cNvSpPr txBox="1">
            <a:spLocks noGrp="1"/>
          </p:cNvSpPr>
          <p:nvPr>
            <p:ph type="subTitle" idx="3"/>
          </p:nvPr>
        </p:nvSpPr>
        <p:spPr>
          <a:xfrm>
            <a:off x="475500" y="3058650"/>
            <a:ext cx="3927900" cy="596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Manrope SemiBold"/>
              <a:buNone/>
              <a:defRPr sz="12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Manrope SemiBold"/>
              <a:buNone/>
              <a:defRPr sz="12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Manrope SemiBold"/>
              <a:buNone/>
              <a:defRPr sz="12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Manrope SemiBold"/>
              <a:buNone/>
              <a:defRPr sz="12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Manrope SemiBold"/>
              <a:buNone/>
              <a:defRPr sz="12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Manrope SemiBold"/>
              <a:buNone/>
              <a:defRPr sz="12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Manrope SemiBold"/>
              <a:buNone/>
              <a:defRPr sz="12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Manrope SemiBold"/>
              <a:buNone/>
              <a:defRPr sz="12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173" name="Google Shape;173;p15"/>
          <p:cNvSpPr txBox="1">
            <a:spLocks noGrp="1"/>
          </p:cNvSpPr>
          <p:nvPr>
            <p:ph type="subTitle" idx="4"/>
          </p:nvPr>
        </p:nvSpPr>
        <p:spPr>
          <a:xfrm>
            <a:off x="475500" y="4087275"/>
            <a:ext cx="3927900" cy="596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Manrope SemiBold"/>
              <a:buNone/>
              <a:defRPr sz="12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Manrope SemiBold"/>
              <a:buNone/>
              <a:defRPr sz="12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Manrope SemiBold"/>
              <a:buNone/>
              <a:defRPr sz="12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Manrope SemiBold"/>
              <a:buNone/>
              <a:defRPr sz="12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Manrope SemiBold"/>
              <a:buNone/>
              <a:defRPr sz="12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Manrope SemiBold"/>
              <a:buNone/>
              <a:defRPr sz="12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Manrope SemiBold"/>
              <a:buNone/>
              <a:defRPr sz="12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Manrope SemiBold"/>
              <a:buNone/>
              <a:defRPr sz="12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174" name="Google Shape;174;p15"/>
          <p:cNvSpPr txBox="1">
            <a:spLocks noGrp="1"/>
          </p:cNvSpPr>
          <p:nvPr>
            <p:ph type="subTitle" idx="5"/>
          </p:nvPr>
        </p:nvSpPr>
        <p:spPr>
          <a:xfrm>
            <a:off x="4663450" y="2280000"/>
            <a:ext cx="3415500" cy="542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emiBold"/>
              <a:buNone/>
              <a:defRPr sz="1000"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emiBold"/>
              <a:buNone/>
              <a:defRPr sz="1000"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emiBold"/>
              <a:buNone/>
              <a:defRPr sz="1000"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emiBold"/>
              <a:buNone/>
              <a:defRPr sz="1000"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emiBold"/>
              <a:buNone/>
              <a:defRPr sz="1000"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emiBold"/>
              <a:buNone/>
              <a:defRPr sz="1000"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emiBold"/>
              <a:buNone/>
              <a:defRPr sz="1000"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emiBold"/>
              <a:buNone/>
              <a:defRPr sz="1000"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endParaRPr/>
          </a:p>
        </p:txBody>
      </p:sp>
      <p:sp>
        <p:nvSpPr>
          <p:cNvPr id="175" name="Google Shape;175;p15"/>
          <p:cNvSpPr txBox="1">
            <a:spLocks noGrp="1"/>
          </p:cNvSpPr>
          <p:nvPr>
            <p:ph type="subTitle" idx="6"/>
          </p:nvPr>
        </p:nvSpPr>
        <p:spPr>
          <a:xfrm>
            <a:off x="4663450" y="3277825"/>
            <a:ext cx="3415500" cy="542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emiBold"/>
              <a:buNone/>
              <a:defRPr sz="1000"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emiBold"/>
              <a:buNone/>
              <a:defRPr sz="1000"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emiBold"/>
              <a:buNone/>
              <a:defRPr sz="1000"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emiBold"/>
              <a:buNone/>
              <a:defRPr sz="1000"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emiBold"/>
              <a:buNone/>
              <a:defRPr sz="1000"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emiBold"/>
              <a:buNone/>
              <a:defRPr sz="1000"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emiBold"/>
              <a:buNone/>
              <a:defRPr sz="1000"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emiBold"/>
              <a:buNone/>
              <a:defRPr sz="1000"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endParaRPr/>
          </a:p>
        </p:txBody>
      </p:sp>
      <p:sp>
        <p:nvSpPr>
          <p:cNvPr id="176" name="Google Shape;176;p15"/>
          <p:cNvSpPr txBox="1">
            <a:spLocks noGrp="1"/>
          </p:cNvSpPr>
          <p:nvPr>
            <p:ph type="subTitle" idx="7"/>
          </p:nvPr>
        </p:nvSpPr>
        <p:spPr>
          <a:xfrm>
            <a:off x="4663450" y="4313375"/>
            <a:ext cx="3415500" cy="542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emiBold"/>
              <a:buNone/>
              <a:defRPr sz="1000"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emiBold"/>
              <a:buNone/>
              <a:defRPr sz="1000"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emiBold"/>
              <a:buNone/>
              <a:defRPr sz="1000"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emiBold"/>
              <a:buNone/>
              <a:defRPr sz="1000"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emiBold"/>
              <a:buNone/>
              <a:defRPr sz="1000"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emiBold"/>
              <a:buNone/>
              <a:defRPr sz="1000"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emiBold"/>
              <a:buNone/>
              <a:defRPr sz="1000"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emiBold"/>
              <a:buNone/>
              <a:defRPr sz="1000"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endParaRPr/>
          </a:p>
        </p:txBody>
      </p:sp>
      <p:sp>
        <p:nvSpPr>
          <p:cNvPr id="177" name="Google Shape;177;p15"/>
          <p:cNvSpPr txBox="1">
            <a:spLocks noGrp="1"/>
          </p:cNvSpPr>
          <p:nvPr>
            <p:ph type="title"/>
          </p:nvPr>
        </p:nvSpPr>
        <p:spPr>
          <a:xfrm>
            <a:off x="283475" y="639721"/>
            <a:ext cx="5498100" cy="596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highlights">
  <p:cSld name="CUSTOM_3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6"/>
          <p:cNvSpPr>
            <a:spLocks noGrp="1"/>
          </p:cNvSpPr>
          <p:nvPr>
            <p:ph type="pic" idx="2"/>
          </p:nvPr>
        </p:nvSpPr>
        <p:spPr>
          <a:xfrm rot="-5400000">
            <a:off x="6233650" y="2232175"/>
            <a:ext cx="3345000" cy="2488800"/>
          </a:xfrm>
          <a:prstGeom prst="round1Rect">
            <a:avLst>
              <a:gd name="adj" fmla="val 9806"/>
            </a:avLst>
          </a:prstGeom>
          <a:noFill/>
          <a:ln>
            <a:noFill/>
          </a:ln>
        </p:spPr>
      </p:sp>
      <p:sp>
        <p:nvSpPr>
          <p:cNvPr id="180" name="Google Shape;180;p16"/>
          <p:cNvSpPr/>
          <p:nvPr/>
        </p:nvSpPr>
        <p:spPr>
          <a:xfrm rot="-5400000">
            <a:off x="1762625" y="324225"/>
            <a:ext cx="3339000" cy="6297300"/>
          </a:xfrm>
          <a:prstGeom prst="round1Rect">
            <a:avLst>
              <a:gd name="adj" fmla="val 8032"/>
            </a:avLst>
          </a:prstGeom>
          <a:solidFill>
            <a:schemeClr val="lt1"/>
          </a:solidFill>
          <a:ln>
            <a:noFill/>
          </a:ln>
          <a:effectLst>
            <a:outerShdw blurRad="171450" dist="114300" dir="13440000" algn="bl" rotWithShape="0">
              <a:schemeClr val="dk1">
                <a:alpha val="392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sp>
        <p:nvSpPr>
          <p:cNvPr id="181" name="Google Shape;181;p16"/>
          <p:cNvSpPr txBox="1">
            <a:spLocks noGrp="1"/>
          </p:cNvSpPr>
          <p:nvPr>
            <p:ph type="subTitle" idx="1"/>
          </p:nvPr>
        </p:nvSpPr>
        <p:spPr>
          <a:xfrm>
            <a:off x="283475" y="283475"/>
            <a:ext cx="1231200" cy="29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>
            <a:endParaRPr/>
          </a:p>
        </p:txBody>
      </p:sp>
      <p:sp>
        <p:nvSpPr>
          <p:cNvPr id="182" name="Google Shape;182;p16"/>
          <p:cNvSpPr txBox="1">
            <a:spLocks noGrp="1"/>
          </p:cNvSpPr>
          <p:nvPr>
            <p:ph type="title"/>
          </p:nvPr>
        </p:nvSpPr>
        <p:spPr>
          <a:xfrm>
            <a:off x="283475" y="639721"/>
            <a:ext cx="6382500" cy="572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83" name="Google Shape;183;p16"/>
          <p:cNvSpPr txBox="1">
            <a:spLocks noGrp="1"/>
          </p:cNvSpPr>
          <p:nvPr>
            <p:ph type="subTitle" idx="3"/>
          </p:nvPr>
        </p:nvSpPr>
        <p:spPr>
          <a:xfrm>
            <a:off x="631750" y="2233000"/>
            <a:ext cx="403200" cy="16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 Light"/>
              <a:buNone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184" name="Google Shape;184;p16"/>
          <p:cNvSpPr txBox="1">
            <a:spLocks noGrp="1"/>
          </p:cNvSpPr>
          <p:nvPr>
            <p:ph type="subTitle" idx="4"/>
          </p:nvPr>
        </p:nvSpPr>
        <p:spPr>
          <a:xfrm>
            <a:off x="631750" y="2920148"/>
            <a:ext cx="403200" cy="16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 Light"/>
              <a:buNone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185" name="Google Shape;185;p16"/>
          <p:cNvSpPr txBox="1">
            <a:spLocks noGrp="1"/>
          </p:cNvSpPr>
          <p:nvPr>
            <p:ph type="subTitle" idx="5"/>
          </p:nvPr>
        </p:nvSpPr>
        <p:spPr>
          <a:xfrm>
            <a:off x="631750" y="3626375"/>
            <a:ext cx="403200" cy="1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 Light"/>
              <a:buNone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186" name="Google Shape;186;p16"/>
          <p:cNvSpPr txBox="1">
            <a:spLocks noGrp="1"/>
          </p:cNvSpPr>
          <p:nvPr>
            <p:ph type="subTitle" idx="6"/>
          </p:nvPr>
        </p:nvSpPr>
        <p:spPr>
          <a:xfrm>
            <a:off x="631750" y="4350794"/>
            <a:ext cx="403200" cy="1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 Light"/>
              <a:buNone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187" name="Google Shape;187;p16"/>
          <p:cNvSpPr txBox="1">
            <a:spLocks noGrp="1"/>
          </p:cNvSpPr>
          <p:nvPr>
            <p:ph type="subTitle" idx="7"/>
          </p:nvPr>
        </p:nvSpPr>
        <p:spPr>
          <a:xfrm>
            <a:off x="1034951" y="2230436"/>
            <a:ext cx="1344600" cy="25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 b="1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188" name="Google Shape;188;p16"/>
          <p:cNvSpPr txBox="1">
            <a:spLocks noGrp="1"/>
          </p:cNvSpPr>
          <p:nvPr>
            <p:ph type="subTitle" idx="8"/>
          </p:nvPr>
        </p:nvSpPr>
        <p:spPr>
          <a:xfrm>
            <a:off x="1034951" y="2920148"/>
            <a:ext cx="1344600" cy="25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 b="1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189" name="Google Shape;189;p16"/>
          <p:cNvSpPr txBox="1">
            <a:spLocks noGrp="1"/>
          </p:cNvSpPr>
          <p:nvPr>
            <p:ph type="subTitle" idx="9"/>
          </p:nvPr>
        </p:nvSpPr>
        <p:spPr>
          <a:xfrm>
            <a:off x="1034951" y="3626375"/>
            <a:ext cx="1344600" cy="25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 b="1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190" name="Google Shape;190;p16"/>
          <p:cNvSpPr txBox="1">
            <a:spLocks noGrp="1"/>
          </p:cNvSpPr>
          <p:nvPr>
            <p:ph type="subTitle" idx="13"/>
          </p:nvPr>
        </p:nvSpPr>
        <p:spPr>
          <a:xfrm>
            <a:off x="1034951" y="4350794"/>
            <a:ext cx="1344600" cy="25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 b="1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191" name="Google Shape;191;p16"/>
          <p:cNvSpPr txBox="1">
            <a:spLocks noGrp="1"/>
          </p:cNvSpPr>
          <p:nvPr>
            <p:ph type="subTitle" idx="14"/>
          </p:nvPr>
        </p:nvSpPr>
        <p:spPr>
          <a:xfrm>
            <a:off x="2565575" y="2204175"/>
            <a:ext cx="3087300" cy="43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2" name="Google Shape;192;p16"/>
          <p:cNvSpPr txBox="1">
            <a:spLocks noGrp="1"/>
          </p:cNvSpPr>
          <p:nvPr>
            <p:ph type="subTitle" idx="15"/>
          </p:nvPr>
        </p:nvSpPr>
        <p:spPr>
          <a:xfrm>
            <a:off x="2565575" y="2919881"/>
            <a:ext cx="3087300" cy="43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3" name="Google Shape;193;p16"/>
          <p:cNvSpPr txBox="1">
            <a:spLocks noGrp="1"/>
          </p:cNvSpPr>
          <p:nvPr>
            <p:ph type="subTitle" idx="16"/>
          </p:nvPr>
        </p:nvSpPr>
        <p:spPr>
          <a:xfrm>
            <a:off x="2565575" y="3635670"/>
            <a:ext cx="3087300" cy="43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4" name="Google Shape;194;p16"/>
          <p:cNvSpPr txBox="1">
            <a:spLocks noGrp="1"/>
          </p:cNvSpPr>
          <p:nvPr>
            <p:ph type="subTitle" idx="17"/>
          </p:nvPr>
        </p:nvSpPr>
        <p:spPr>
          <a:xfrm>
            <a:off x="2565575" y="4350299"/>
            <a:ext cx="3087300" cy="43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 1">
  <p:cSld name="CUSTOM_4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7"/>
          <p:cNvSpPr txBox="1">
            <a:spLocks noGrp="1"/>
          </p:cNvSpPr>
          <p:nvPr>
            <p:ph type="subTitle" idx="1"/>
          </p:nvPr>
        </p:nvSpPr>
        <p:spPr>
          <a:xfrm>
            <a:off x="283475" y="283475"/>
            <a:ext cx="1231200" cy="29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>
            <a:endParaRPr/>
          </a:p>
        </p:txBody>
      </p:sp>
      <p:sp>
        <p:nvSpPr>
          <p:cNvPr id="197" name="Google Shape;197;p17"/>
          <p:cNvSpPr txBox="1">
            <a:spLocks noGrp="1"/>
          </p:cNvSpPr>
          <p:nvPr>
            <p:ph type="title"/>
          </p:nvPr>
        </p:nvSpPr>
        <p:spPr>
          <a:xfrm>
            <a:off x="283475" y="639725"/>
            <a:ext cx="4288500" cy="572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98" name="Google Shape;198;p17"/>
          <p:cNvSpPr txBox="1">
            <a:spLocks noGrp="1"/>
          </p:cNvSpPr>
          <p:nvPr>
            <p:ph type="subTitle" idx="2"/>
          </p:nvPr>
        </p:nvSpPr>
        <p:spPr>
          <a:xfrm>
            <a:off x="283475" y="3752900"/>
            <a:ext cx="2953500" cy="110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9" name="Google Shape;199;p17"/>
          <p:cNvSpPr txBox="1">
            <a:spLocks noGrp="1"/>
          </p:cNvSpPr>
          <p:nvPr>
            <p:ph type="subTitle" idx="3"/>
          </p:nvPr>
        </p:nvSpPr>
        <p:spPr>
          <a:xfrm>
            <a:off x="3723388" y="2061044"/>
            <a:ext cx="2275200" cy="16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 Light"/>
              <a:buNone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200" name="Google Shape;200;p17"/>
          <p:cNvSpPr txBox="1">
            <a:spLocks noGrp="1"/>
          </p:cNvSpPr>
          <p:nvPr>
            <p:ph type="subTitle" idx="4"/>
          </p:nvPr>
        </p:nvSpPr>
        <p:spPr>
          <a:xfrm>
            <a:off x="3723388" y="2333194"/>
            <a:ext cx="2846400" cy="142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 2">
  <p:cSld name="CUSTOM_4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"/>
          <p:cNvSpPr txBox="1">
            <a:spLocks noGrp="1"/>
          </p:cNvSpPr>
          <p:nvPr>
            <p:ph type="subTitle" idx="1"/>
          </p:nvPr>
        </p:nvSpPr>
        <p:spPr>
          <a:xfrm>
            <a:off x="283475" y="3752900"/>
            <a:ext cx="2953500" cy="110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3" name="Google Shape;203;p18"/>
          <p:cNvSpPr txBox="1">
            <a:spLocks noGrp="1"/>
          </p:cNvSpPr>
          <p:nvPr>
            <p:ph type="subTitle" idx="2"/>
          </p:nvPr>
        </p:nvSpPr>
        <p:spPr>
          <a:xfrm>
            <a:off x="3723388" y="2333194"/>
            <a:ext cx="2846400" cy="142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Nunito Medium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9pPr>
          </a:lstStyle>
          <a:p>
            <a:endParaRPr/>
          </a:p>
        </p:txBody>
      </p:sp>
      <p:sp>
        <p:nvSpPr>
          <p:cNvPr id="204" name="Google Shape;204;p18"/>
          <p:cNvSpPr txBox="1">
            <a:spLocks noGrp="1"/>
          </p:cNvSpPr>
          <p:nvPr>
            <p:ph type="subTitle" idx="3"/>
          </p:nvPr>
        </p:nvSpPr>
        <p:spPr>
          <a:xfrm>
            <a:off x="283475" y="283475"/>
            <a:ext cx="1231200" cy="29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>
            <a:endParaRPr/>
          </a:p>
        </p:txBody>
      </p:sp>
      <p:sp>
        <p:nvSpPr>
          <p:cNvPr id="205" name="Google Shape;205;p18"/>
          <p:cNvSpPr txBox="1">
            <a:spLocks noGrp="1"/>
          </p:cNvSpPr>
          <p:nvPr>
            <p:ph type="title"/>
          </p:nvPr>
        </p:nvSpPr>
        <p:spPr>
          <a:xfrm>
            <a:off x="283475" y="639725"/>
            <a:ext cx="4288500" cy="572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06" name="Google Shape;206;p18"/>
          <p:cNvSpPr txBox="1">
            <a:spLocks noGrp="1"/>
          </p:cNvSpPr>
          <p:nvPr>
            <p:ph type="subTitle" idx="4"/>
          </p:nvPr>
        </p:nvSpPr>
        <p:spPr>
          <a:xfrm>
            <a:off x="3723388" y="2061044"/>
            <a:ext cx="2275200" cy="16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 Light"/>
              <a:buNone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 3">
  <p:cSld name="CUSTOM_4_1_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9"/>
          <p:cNvSpPr txBox="1">
            <a:spLocks noGrp="1"/>
          </p:cNvSpPr>
          <p:nvPr>
            <p:ph type="subTitle" idx="1"/>
          </p:nvPr>
        </p:nvSpPr>
        <p:spPr>
          <a:xfrm>
            <a:off x="283475" y="283475"/>
            <a:ext cx="1231200" cy="29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>
            <a:endParaRPr/>
          </a:p>
        </p:txBody>
      </p:sp>
      <p:sp>
        <p:nvSpPr>
          <p:cNvPr id="209" name="Google Shape;209;p19"/>
          <p:cNvSpPr txBox="1">
            <a:spLocks noGrp="1"/>
          </p:cNvSpPr>
          <p:nvPr>
            <p:ph type="title"/>
          </p:nvPr>
        </p:nvSpPr>
        <p:spPr>
          <a:xfrm>
            <a:off x="283475" y="639725"/>
            <a:ext cx="4288500" cy="572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10" name="Google Shape;210;p19"/>
          <p:cNvSpPr txBox="1">
            <a:spLocks noGrp="1"/>
          </p:cNvSpPr>
          <p:nvPr>
            <p:ph type="subTitle" idx="2"/>
          </p:nvPr>
        </p:nvSpPr>
        <p:spPr>
          <a:xfrm>
            <a:off x="283475" y="3752900"/>
            <a:ext cx="2953500" cy="110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3"/>
          </p:nvPr>
        </p:nvSpPr>
        <p:spPr>
          <a:xfrm>
            <a:off x="3723388" y="2061044"/>
            <a:ext cx="2275200" cy="16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 Light"/>
              <a:buNone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 4">
  <p:cSld name="CUSTOM_4_1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 txBox="1">
            <a:spLocks noGrp="1"/>
          </p:cNvSpPr>
          <p:nvPr>
            <p:ph type="subTitle" idx="1"/>
          </p:nvPr>
        </p:nvSpPr>
        <p:spPr>
          <a:xfrm>
            <a:off x="283475" y="283475"/>
            <a:ext cx="1231200" cy="29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283475" y="639725"/>
            <a:ext cx="4288500" cy="572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2"/>
          </p:nvPr>
        </p:nvSpPr>
        <p:spPr>
          <a:xfrm>
            <a:off x="283475" y="3752900"/>
            <a:ext cx="2953500" cy="110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6" name="Google Shape;216;p20"/>
          <p:cNvSpPr txBox="1">
            <a:spLocks noGrp="1"/>
          </p:cNvSpPr>
          <p:nvPr>
            <p:ph type="subTitle" idx="3"/>
          </p:nvPr>
        </p:nvSpPr>
        <p:spPr>
          <a:xfrm>
            <a:off x="3723388" y="2061044"/>
            <a:ext cx="2275200" cy="16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 Light"/>
              <a:buNone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Manrope SemiBold"/>
              <a:buNone/>
              <a:defRPr sz="10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description and Four cards">
  <p:cSld name="CUSTOM_6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/>
          <p:cNvSpPr txBox="1">
            <a:spLocks noGrp="1"/>
          </p:cNvSpPr>
          <p:nvPr>
            <p:ph type="subTitle" idx="1"/>
          </p:nvPr>
        </p:nvSpPr>
        <p:spPr>
          <a:xfrm>
            <a:off x="283475" y="283475"/>
            <a:ext cx="1231200" cy="29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>
            <a:endParaRPr/>
          </a:p>
        </p:txBody>
      </p:sp>
      <p:sp>
        <p:nvSpPr>
          <p:cNvPr id="219" name="Google Shape;219;p21"/>
          <p:cNvSpPr txBox="1">
            <a:spLocks noGrp="1"/>
          </p:cNvSpPr>
          <p:nvPr>
            <p:ph type="title"/>
          </p:nvPr>
        </p:nvSpPr>
        <p:spPr>
          <a:xfrm>
            <a:off x="283475" y="639725"/>
            <a:ext cx="4288500" cy="572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0" name="Google Shape;220;p21"/>
          <p:cNvSpPr txBox="1">
            <a:spLocks noGrp="1"/>
          </p:cNvSpPr>
          <p:nvPr>
            <p:ph type="subTitle" idx="2"/>
          </p:nvPr>
        </p:nvSpPr>
        <p:spPr>
          <a:xfrm>
            <a:off x="283475" y="3752900"/>
            <a:ext cx="2953500" cy="110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1" name="Google Shape;221;p21"/>
          <p:cNvSpPr txBox="1">
            <a:spLocks noGrp="1"/>
          </p:cNvSpPr>
          <p:nvPr>
            <p:ph type="title" idx="3"/>
          </p:nvPr>
        </p:nvSpPr>
        <p:spPr>
          <a:xfrm>
            <a:off x="4930500" y="1186200"/>
            <a:ext cx="3738000" cy="572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Font typeface="Manrope Medium"/>
              <a:buNone/>
              <a:defRPr sz="36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2" name="Google Shape;222;p21"/>
          <p:cNvSpPr txBox="1">
            <a:spLocks noGrp="1"/>
          </p:cNvSpPr>
          <p:nvPr>
            <p:ph type="title" idx="4"/>
          </p:nvPr>
        </p:nvSpPr>
        <p:spPr>
          <a:xfrm>
            <a:off x="4930600" y="2286300"/>
            <a:ext cx="3738000" cy="572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Font typeface="Manrope Medium"/>
              <a:buNone/>
              <a:defRPr sz="36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title" idx="5"/>
          </p:nvPr>
        </p:nvSpPr>
        <p:spPr>
          <a:xfrm>
            <a:off x="7011675" y="4054625"/>
            <a:ext cx="1656900" cy="572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Font typeface="Manrope Medium"/>
              <a:buNone/>
              <a:defRPr sz="36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title" idx="6"/>
          </p:nvPr>
        </p:nvSpPr>
        <p:spPr>
          <a:xfrm>
            <a:off x="4865200" y="4054625"/>
            <a:ext cx="1656900" cy="572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Font typeface="Manrope Medium"/>
              <a:buNone/>
              <a:defRPr sz="36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" y="0"/>
            <a:ext cx="9144000" cy="514806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34917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Red Hat Display"/>
              <a:buNone/>
              <a:defRPr sz="3600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565308" y="44990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buNone/>
              <a:defRPr/>
            </a:lvl1pPr>
            <a:lvl2pPr lvl="1" algn="l">
              <a:buNone/>
              <a:defRPr/>
            </a:lvl2pPr>
            <a:lvl3pPr lvl="2" algn="l">
              <a:buNone/>
              <a:defRPr/>
            </a:lvl3pPr>
            <a:lvl4pPr lvl="3" algn="l">
              <a:buNone/>
              <a:defRPr/>
            </a:lvl4pPr>
            <a:lvl5pPr lvl="4" algn="l">
              <a:buNone/>
              <a:defRPr/>
            </a:lvl5pPr>
            <a:lvl6pPr lvl="5" algn="l">
              <a:buNone/>
              <a:defRPr/>
            </a:lvl6pPr>
            <a:lvl7pPr lvl="6" algn="l">
              <a:buNone/>
              <a:defRPr/>
            </a:lvl7pPr>
            <a:lvl8pPr lvl="7" algn="l">
              <a:buNone/>
              <a:defRPr/>
            </a:lvl8pPr>
            <a:lvl9pPr lvl="8" algn="l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rst point">
  <p:cSld name="CUSTOM_7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2"/>
          <p:cNvSpPr>
            <a:spLocks noGrp="1"/>
          </p:cNvSpPr>
          <p:nvPr>
            <p:ph type="pic" idx="2"/>
          </p:nvPr>
        </p:nvSpPr>
        <p:spPr>
          <a:xfrm rot="-5400000">
            <a:off x="5139125" y="859575"/>
            <a:ext cx="4863600" cy="3144900"/>
          </a:xfrm>
          <a:prstGeom prst="round2SameRect">
            <a:avLst>
              <a:gd name="adj1" fmla="val 9992"/>
              <a:gd name="adj2" fmla="val 0"/>
            </a:avLst>
          </a:prstGeom>
          <a:noFill/>
          <a:ln>
            <a:noFill/>
          </a:ln>
        </p:spPr>
      </p:sp>
      <p:sp>
        <p:nvSpPr>
          <p:cNvPr id="227" name="Google Shape;227;p22"/>
          <p:cNvSpPr/>
          <p:nvPr/>
        </p:nvSpPr>
        <p:spPr>
          <a:xfrm rot="5400000" flipH="1">
            <a:off x="530025" y="-529625"/>
            <a:ext cx="4849800" cy="5909400"/>
          </a:xfrm>
          <a:prstGeom prst="round2SameRect">
            <a:avLst>
              <a:gd name="adj1" fmla="val 6704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71450" dist="114300" dir="2580000" algn="bl" rotWithShape="0">
              <a:schemeClr val="dk1">
                <a:alpha val="98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sp>
        <p:nvSpPr>
          <p:cNvPr id="228" name="Google Shape;228;p22"/>
          <p:cNvSpPr txBox="1">
            <a:spLocks noGrp="1"/>
          </p:cNvSpPr>
          <p:nvPr>
            <p:ph type="subTitle" idx="1"/>
          </p:nvPr>
        </p:nvSpPr>
        <p:spPr>
          <a:xfrm>
            <a:off x="283475" y="283475"/>
            <a:ext cx="1231200" cy="29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>
            <a:endParaRPr/>
          </a:p>
        </p:txBody>
      </p:sp>
      <p:sp>
        <p:nvSpPr>
          <p:cNvPr id="229" name="Google Shape;229;p22"/>
          <p:cNvSpPr txBox="1">
            <a:spLocks noGrp="1"/>
          </p:cNvSpPr>
          <p:nvPr>
            <p:ph type="title"/>
          </p:nvPr>
        </p:nvSpPr>
        <p:spPr>
          <a:xfrm>
            <a:off x="283475" y="639725"/>
            <a:ext cx="4288500" cy="572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30" name="Google Shape;230;p22"/>
          <p:cNvSpPr txBox="1">
            <a:spLocks noGrp="1"/>
          </p:cNvSpPr>
          <p:nvPr>
            <p:ph type="body" idx="3"/>
          </p:nvPr>
        </p:nvSpPr>
        <p:spPr>
          <a:xfrm>
            <a:off x="283475" y="1894950"/>
            <a:ext cx="2862000" cy="234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31" name="Google Shape;231;p22"/>
          <p:cNvSpPr txBox="1">
            <a:spLocks noGrp="1"/>
          </p:cNvSpPr>
          <p:nvPr>
            <p:ph type="title" idx="4"/>
          </p:nvPr>
        </p:nvSpPr>
        <p:spPr>
          <a:xfrm>
            <a:off x="6227075" y="283475"/>
            <a:ext cx="2523600" cy="1143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Font typeface="Manrope Light"/>
              <a:buNone/>
              <a:defRPr sz="72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ond point">
  <p:cSld name="CUSTOM_7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"/>
          <p:cNvSpPr>
            <a:spLocks noGrp="1"/>
          </p:cNvSpPr>
          <p:nvPr>
            <p:ph type="pic" idx="2"/>
          </p:nvPr>
        </p:nvSpPr>
        <p:spPr>
          <a:xfrm rot="-5400000">
            <a:off x="5674775" y="1373600"/>
            <a:ext cx="3801900" cy="3154500"/>
          </a:xfrm>
          <a:prstGeom prst="round2SameRect">
            <a:avLst>
              <a:gd name="adj1" fmla="val 9723"/>
              <a:gd name="adj2" fmla="val 0"/>
            </a:avLst>
          </a:prstGeom>
          <a:noFill/>
          <a:ln>
            <a:noFill/>
          </a:ln>
        </p:spPr>
      </p:sp>
      <p:sp>
        <p:nvSpPr>
          <p:cNvPr id="234" name="Google Shape;234;p23"/>
          <p:cNvSpPr/>
          <p:nvPr/>
        </p:nvSpPr>
        <p:spPr>
          <a:xfrm rot="5400000" flipH="1">
            <a:off x="530025" y="-529625"/>
            <a:ext cx="4849800" cy="5909400"/>
          </a:xfrm>
          <a:prstGeom prst="round2SameRect">
            <a:avLst>
              <a:gd name="adj1" fmla="val 6704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71450" dist="114300" dir="2580000" algn="bl" rotWithShape="0">
              <a:schemeClr val="dk1">
                <a:alpha val="98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sp>
        <p:nvSpPr>
          <p:cNvPr id="235" name="Google Shape;235;p23"/>
          <p:cNvSpPr txBox="1">
            <a:spLocks noGrp="1"/>
          </p:cNvSpPr>
          <p:nvPr>
            <p:ph type="subTitle" idx="1"/>
          </p:nvPr>
        </p:nvSpPr>
        <p:spPr>
          <a:xfrm>
            <a:off x="283475" y="283475"/>
            <a:ext cx="1231200" cy="29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>
            <a:endParaRPr/>
          </a:p>
        </p:txBody>
      </p:sp>
      <p:sp>
        <p:nvSpPr>
          <p:cNvPr id="236" name="Google Shape;236;p23"/>
          <p:cNvSpPr txBox="1">
            <a:spLocks noGrp="1"/>
          </p:cNvSpPr>
          <p:nvPr>
            <p:ph type="title"/>
          </p:nvPr>
        </p:nvSpPr>
        <p:spPr>
          <a:xfrm>
            <a:off x="283475" y="639725"/>
            <a:ext cx="4288500" cy="572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37" name="Google Shape;237;p23"/>
          <p:cNvSpPr txBox="1">
            <a:spLocks noGrp="1"/>
          </p:cNvSpPr>
          <p:nvPr>
            <p:ph type="body" idx="3"/>
          </p:nvPr>
        </p:nvSpPr>
        <p:spPr>
          <a:xfrm>
            <a:off x="283475" y="1894950"/>
            <a:ext cx="2862000" cy="2341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38" name="Google Shape;238;p23"/>
          <p:cNvSpPr txBox="1">
            <a:spLocks noGrp="1"/>
          </p:cNvSpPr>
          <p:nvPr>
            <p:ph type="title" idx="4"/>
          </p:nvPr>
        </p:nvSpPr>
        <p:spPr>
          <a:xfrm>
            <a:off x="6228700" y="1043650"/>
            <a:ext cx="2523600" cy="1143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Font typeface="Manrope Light"/>
              <a:buNone/>
              <a:defRPr sz="72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ird point">
  <p:cSld name="CUSTOM_7_1_1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"/>
          <p:cNvSpPr>
            <a:spLocks noGrp="1"/>
          </p:cNvSpPr>
          <p:nvPr>
            <p:ph type="pic" idx="2"/>
          </p:nvPr>
        </p:nvSpPr>
        <p:spPr>
          <a:xfrm rot="-5400000">
            <a:off x="6262325" y="1964700"/>
            <a:ext cx="2621100" cy="3148800"/>
          </a:xfrm>
          <a:prstGeom prst="round2SameRect">
            <a:avLst>
              <a:gd name="adj1" fmla="val 10388"/>
              <a:gd name="adj2" fmla="val 0"/>
            </a:avLst>
          </a:prstGeom>
          <a:noFill/>
          <a:ln>
            <a:noFill/>
          </a:ln>
        </p:spPr>
      </p:sp>
      <p:sp>
        <p:nvSpPr>
          <p:cNvPr id="241" name="Google Shape;241;p24"/>
          <p:cNvSpPr/>
          <p:nvPr/>
        </p:nvSpPr>
        <p:spPr>
          <a:xfrm rot="5400000" flipH="1">
            <a:off x="530025" y="-529625"/>
            <a:ext cx="4849800" cy="5909400"/>
          </a:xfrm>
          <a:prstGeom prst="round2SameRect">
            <a:avLst>
              <a:gd name="adj1" fmla="val 6704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71450" dist="114300" dir="2580000" algn="bl" rotWithShape="0">
              <a:schemeClr val="dk1">
                <a:alpha val="98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sp>
        <p:nvSpPr>
          <p:cNvPr id="242" name="Google Shape;242;p24"/>
          <p:cNvSpPr txBox="1">
            <a:spLocks noGrp="1"/>
          </p:cNvSpPr>
          <p:nvPr>
            <p:ph type="subTitle" idx="1"/>
          </p:nvPr>
        </p:nvSpPr>
        <p:spPr>
          <a:xfrm>
            <a:off x="283475" y="283475"/>
            <a:ext cx="1231200" cy="29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>
            <a:endParaRPr/>
          </a:p>
        </p:txBody>
      </p:sp>
      <p:sp>
        <p:nvSpPr>
          <p:cNvPr id="243" name="Google Shape;243;p24"/>
          <p:cNvSpPr txBox="1">
            <a:spLocks noGrp="1"/>
          </p:cNvSpPr>
          <p:nvPr>
            <p:ph type="title"/>
          </p:nvPr>
        </p:nvSpPr>
        <p:spPr>
          <a:xfrm>
            <a:off x="283475" y="639725"/>
            <a:ext cx="4288500" cy="572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44" name="Google Shape;244;p24"/>
          <p:cNvSpPr txBox="1">
            <a:spLocks noGrp="1"/>
          </p:cNvSpPr>
          <p:nvPr>
            <p:ph type="title" idx="3"/>
          </p:nvPr>
        </p:nvSpPr>
        <p:spPr>
          <a:xfrm>
            <a:off x="6227075" y="2219283"/>
            <a:ext cx="2523600" cy="1143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Font typeface="Manrope Light"/>
              <a:buNone/>
              <a:defRPr sz="72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45" name="Google Shape;245;p24"/>
          <p:cNvSpPr txBox="1">
            <a:spLocks noGrp="1"/>
          </p:cNvSpPr>
          <p:nvPr>
            <p:ph type="body" idx="4"/>
          </p:nvPr>
        </p:nvSpPr>
        <p:spPr>
          <a:xfrm>
            <a:off x="283475" y="1894950"/>
            <a:ext cx="2862000" cy="2341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th point">
  <p:cSld name="CUSTOM_7_1_1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5"/>
          <p:cNvSpPr>
            <a:spLocks noGrp="1"/>
          </p:cNvSpPr>
          <p:nvPr>
            <p:ph type="pic" idx="2"/>
          </p:nvPr>
        </p:nvSpPr>
        <p:spPr>
          <a:xfrm rot="-5400000">
            <a:off x="6550925" y="2253300"/>
            <a:ext cx="2043900" cy="3148800"/>
          </a:xfrm>
          <a:prstGeom prst="round2SameRect">
            <a:avLst>
              <a:gd name="adj1" fmla="val 16857"/>
              <a:gd name="adj2" fmla="val 0"/>
            </a:avLst>
          </a:prstGeom>
          <a:noFill/>
          <a:ln>
            <a:noFill/>
          </a:ln>
        </p:spPr>
      </p:sp>
      <p:sp>
        <p:nvSpPr>
          <p:cNvPr id="248" name="Google Shape;248;p25"/>
          <p:cNvSpPr/>
          <p:nvPr/>
        </p:nvSpPr>
        <p:spPr>
          <a:xfrm rot="5400000" flipH="1">
            <a:off x="530025" y="-529625"/>
            <a:ext cx="4849800" cy="5909400"/>
          </a:xfrm>
          <a:prstGeom prst="round2SameRect">
            <a:avLst>
              <a:gd name="adj1" fmla="val 6704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71450" dist="114300" dir="2580000" algn="bl" rotWithShape="0">
              <a:schemeClr val="dk1">
                <a:alpha val="98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sp>
        <p:nvSpPr>
          <p:cNvPr id="249" name="Google Shape;249;p25"/>
          <p:cNvSpPr txBox="1">
            <a:spLocks noGrp="1"/>
          </p:cNvSpPr>
          <p:nvPr>
            <p:ph type="subTitle" idx="1"/>
          </p:nvPr>
        </p:nvSpPr>
        <p:spPr>
          <a:xfrm>
            <a:off x="283475" y="283475"/>
            <a:ext cx="1231200" cy="29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>
            <a:endParaRPr/>
          </a:p>
        </p:txBody>
      </p:sp>
      <p:sp>
        <p:nvSpPr>
          <p:cNvPr id="250" name="Google Shape;250;p25"/>
          <p:cNvSpPr txBox="1">
            <a:spLocks noGrp="1"/>
          </p:cNvSpPr>
          <p:nvPr>
            <p:ph type="title"/>
          </p:nvPr>
        </p:nvSpPr>
        <p:spPr>
          <a:xfrm>
            <a:off x="283475" y="639725"/>
            <a:ext cx="4288500" cy="572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51" name="Google Shape;251;p25"/>
          <p:cNvSpPr txBox="1">
            <a:spLocks noGrp="1"/>
          </p:cNvSpPr>
          <p:nvPr>
            <p:ph type="title" idx="3"/>
          </p:nvPr>
        </p:nvSpPr>
        <p:spPr>
          <a:xfrm>
            <a:off x="6227075" y="2803933"/>
            <a:ext cx="2523600" cy="1143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Font typeface="Manrope Light"/>
              <a:buNone/>
              <a:defRPr sz="72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52" name="Google Shape;252;p25"/>
          <p:cNvSpPr txBox="1">
            <a:spLocks noGrp="1"/>
          </p:cNvSpPr>
          <p:nvPr>
            <p:ph type="body" idx="4"/>
          </p:nvPr>
        </p:nvSpPr>
        <p:spPr>
          <a:xfrm>
            <a:off x="283475" y="1894950"/>
            <a:ext cx="2862000" cy="2341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 ALT 1">
  <p:cSld name="BLANK_1_1_1_1_1_1_1_1_1_1_1_1_1_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6"/>
          <p:cNvSpPr txBox="1">
            <a:spLocks noGrp="1"/>
          </p:cNvSpPr>
          <p:nvPr>
            <p:ph type="subTitle" idx="1"/>
          </p:nvPr>
        </p:nvSpPr>
        <p:spPr>
          <a:xfrm>
            <a:off x="3723650" y="2030100"/>
            <a:ext cx="2404500" cy="19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>
            <a:endParaRPr/>
          </a:p>
        </p:txBody>
      </p:sp>
      <p:sp>
        <p:nvSpPr>
          <p:cNvPr id="255" name="Google Shape;255;p26"/>
          <p:cNvSpPr txBox="1">
            <a:spLocks noGrp="1"/>
          </p:cNvSpPr>
          <p:nvPr>
            <p:ph type="subTitle" idx="2"/>
          </p:nvPr>
        </p:nvSpPr>
        <p:spPr>
          <a:xfrm>
            <a:off x="6383575" y="2030100"/>
            <a:ext cx="2531700" cy="19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>
            <a:endParaRPr/>
          </a:p>
        </p:txBody>
      </p:sp>
      <p:sp>
        <p:nvSpPr>
          <p:cNvPr id="256" name="Google Shape;256;p26"/>
          <p:cNvSpPr txBox="1">
            <a:spLocks noGrp="1"/>
          </p:cNvSpPr>
          <p:nvPr>
            <p:ph type="subTitle" idx="3"/>
          </p:nvPr>
        </p:nvSpPr>
        <p:spPr>
          <a:xfrm>
            <a:off x="283475" y="283475"/>
            <a:ext cx="1231200" cy="29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>
            <a:endParaRPr/>
          </a:p>
        </p:txBody>
      </p:sp>
      <p:sp>
        <p:nvSpPr>
          <p:cNvPr id="257" name="Google Shape;257;p26"/>
          <p:cNvSpPr txBox="1">
            <a:spLocks noGrp="1"/>
          </p:cNvSpPr>
          <p:nvPr>
            <p:ph type="title"/>
          </p:nvPr>
        </p:nvSpPr>
        <p:spPr>
          <a:xfrm>
            <a:off x="283475" y="639725"/>
            <a:ext cx="5634600" cy="57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58" name="Google Shape;258;p26"/>
          <p:cNvSpPr txBox="1">
            <a:spLocks noGrp="1"/>
          </p:cNvSpPr>
          <p:nvPr>
            <p:ph type="body" idx="4"/>
          </p:nvPr>
        </p:nvSpPr>
        <p:spPr>
          <a:xfrm>
            <a:off x="475500" y="2030100"/>
            <a:ext cx="2670000" cy="233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■"/>
              <a:defRPr sz="1000"/>
            </a:lvl9pPr>
          </a:lstStyle>
          <a:p>
            <a:endParaRPr/>
          </a:p>
        </p:txBody>
      </p:sp>
      <p:sp>
        <p:nvSpPr>
          <p:cNvPr id="259" name="Google Shape;259;p26"/>
          <p:cNvSpPr txBox="1">
            <a:spLocks noGrp="1"/>
          </p:cNvSpPr>
          <p:nvPr>
            <p:ph type="body" idx="5"/>
          </p:nvPr>
        </p:nvSpPr>
        <p:spPr>
          <a:xfrm>
            <a:off x="3723650" y="2350475"/>
            <a:ext cx="2476800" cy="233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■"/>
              <a:defRPr sz="1000"/>
            </a:lvl9pPr>
          </a:lstStyle>
          <a:p>
            <a:endParaRPr/>
          </a:p>
        </p:txBody>
      </p:sp>
      <p:sp>
        <p:nvSpPr>
          <p:cNvPr id="260" name="Google Shape;260;p26"/>
          <p:cNvSpPr txBox="1">
            <a:spLocks noGrp="1"/>
          </p:cNvSpPr>
          <p:nvPr>
            <p:ph type="body" idx="6"/>
          </p:nvPr>
        </p:nvSpPr>
        <p:spPr>
          <a:xfrm>
            <a:off x="6383575" y="2350475"/>
            <a:ext cx="2476800" cy="233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 w/ images">
  <p:cSld name="BLANK_1_1_1_1_1_1_1_1_1_1_1_1_1_1_3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7"/>
          <p:cNvSpPr txBox="1">
            <a:spLocks noGrp="1"/>
          </p:cNvSpPr>
          <p:nvPr>
            <p:ph type="subTitle" idx="1"/>
          </p:nvPr>
        </p:nvSpPr>
        <p:spPr>
          <a:xfrm>
            <a:off x="3723650" y="3965632"/>
            <a:ext cx="2404500" cy="19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263" name="Google Shape;263;p27"/>
          <p:cNvSpPr txBox="1">
            <a:spLocks noGrp="1"/>
          </p:cNvSpPr>
          <p:nvPr>
            <p:ph type="subTitle" idx="2"/>
          </p:nvPr>
        </p:nvSpPr>
        <p:spPr>
          <a:xfrm>
            <a:off x="283475" y="283475"/>
            <a:ext cx="1231200" cy="29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>
            <a:endParaRPr/>
          </a:p>
        </p:txBody>
      </p:sp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283475" y="639725"/>
            <a:ext cx="5634600" cy="572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65" name="Google Shape;265;p27"/>
          <p:cNvSpPr txBox="1">
            <a:spLocks noGrp="1"/>
          </p:cNvSpPr>
          <p:nvPr>
            <p:ph type="body" idx="3"/>
          </p:nvPr>
        </p:nvSpPr>
        <p:spPr>
          <a:xfrm>
            <a:off x="475500" y="2030100"/>
            <a:ext cx="2670000" cy="233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■"/>
              <a:defRPr sz="1000"/>
            </a:lvl9pPr>
          </a:lstStyle>
          <a:p>
            <a:endParaRPr/>
          </a:p>
        </p:txBody>
      </p:sp>
      <p:sp>
        <p:nvSpPr>
          <p:cNvPr id="266" name="Google Shape;266;p27"/>
          <p:cNvSpPr txBox="1">
            <a:spLocks noGrp="1"/>
          </p:cNvSpPr>
          <p:nvPr>
            <p:ph type="body" idx="4"/>
          </p:nvPr>
        </p:nvSpPr>
        <p:spPr>
          <a:xfrm>
            <a:off x="3723650" y="4262850"/>
            <a:ext cx="2476800" cy="59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■"/>
              <a:defRPr sz="1000"/>
            </a:lvl9pPr>
          </a:lstStyle>
          <a:p>
            <a:endParaRPr/>
          </a:p>
        </p:txBody>
      </p:sp>
      <p:sp>
        <p:nvSpPr>
          <p:cNvPr id="267" name="Google Shape;267;p27"/>
          <p:cNvSpPr>
            <a:spLocks noGrp="1"/>
          </p:cNvSpPr>
          <p:nvPr>
            <p:ph type="pic" idx="5"/>
          </p:nvPr>
        </p:nvSpPr>
        <p:spPr>
          <a:xfrm>
            <a:off x="3739925" y="2065425"/>
            <a:ext cx="2451900" cy="1606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268" name="Google Shape;268;p27"/>
          <p:cNvSpPr txBox="1">
            <a:spLocks noGrp="1"/>
          </p:cNvSpPr>
          <p:nvPr>
            <p:ph type="subTitle" idx="6"/>
          </p:nvPr>
        </p:nvSpPr>
        <p:spPr>
          <a:xfrm>
            <a:off x="6383725" y="3965632"/>
            <a:ext cx="2404500" cy="19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269" name="Google Shape;269;p27"/>
          <p:cNvSpPr txBox="1">
            <a:spLocks noGrp="1"/>
          </p:cNvSpPr>
          <p:nvPr>
            <p:ph type="body" idx="7"/>
          </p:nvPr>
        </p:nvSpPr>
        <p:spPr>
          <a:xfrm>
            <a:off x="6383725" y="4262856"/>
            <a:ext cx="2476800" cy="59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■"/>
              <a:defRPr sz="1000"/>
            </a:lvl9pPr>
          </a:lstStyle>
          <a:p>
            <a:endParaRPr/>
          </a:p>
        </p:txBody>
      </p:sp>
      <p:sp>
        <p:nvSpPr>
          <p:cNvPr id="270" name="Google Shape;270;p27"/>
          <p:cNvSpPr>
            <a:spLocks noGrp="1"/>
          </p:cNvSpPr>
          <p:nvPr>
            <p:ph type="pic" idx="8"/>
          </p:nvPr>
        </p:nvSpPr>
        <p:spPr>
          <a:xfrm>
            <a:off x="6400000" y="2065425"/>
            <a:ext cx="2451900" cy="1606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 w/ images - ALT 1">
  <p:cSld name="BLANK_1_1_1_1_1_1_1_1_1_1_1_1_1_1_2_1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8"/>
          <p:cNvSpPr txBox="1">
            <a:spLocks noGrp="1"/>
          </p:cNvSpPr>
          <p:nvPr>
            <p:ph type="subTitle" idx="1"/>
          </p:nvPr>
        </p:nvSpPr>
        <p:spPr>
          <a:xfrm>
            <a:off x="283475" y="283475"/>
            <a:ext cx="1231200" cy="29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>
            <a:endParaRPr/>
          </a:p>
        </p:txBody>
      </p:sp>
      <p:sp>
        <p:nvSpPr>
          <p:cNvPr id="273" name="Google Shape;273;p28"/>
          <p:cNvSpPr txBox="1">
            <a:spLocks noGrp="1"/>
          </p:cNvSpPr>
          <p:nvPr>
            <p:ph type="title"/>
          </p:nvPr>
        </p:nvSpPr>
        <p:spPr>
          <a:xfrm>
            <a:off x="283475" y="639721"/>
            <a:ext cx="6382500" cy="57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74" name="Google Shape;274;p28"/>
          <p:cNvSpPr txBox="1">
            <a:spLocks noGrp="1"/>
          </p:cNvSpPr>
          <p:nvPr>
            <p:ph type="body" idx="2"/>
          </p:nvPr>
        </p:nvSpPr>
        <p:spPr>
          <a:xfrm>
            <a:off x="475500" y="2030100"/>
            <a:ext cx="2670000" cy="233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■"/>
              <a:defRPr sz="1000"/>
            </a:lvl9pPr>
          </a:lstStyle>
          <a:p>
            <a:endParaRPr/>
          </a:p>
        </p:txBody>
      </p:sp>
      <p:sp>
        <p:nvSpPr>
          <p:cNvPr id="275" name="Google Shape;275;p28"/>
          <p:cNvSpPr>
            <a:spLocks noGrp="1"/>
          </p:cNvSpPr>
          <p:nvPr>
            <p:ph type="pic" idx="3"/>
          </p:nvPr>
        </p:nvSpPr>
        <p:spPr>
          <a:xfrm>
            <a:off x="3741400" y="2029650"/>
            <a:ext cx="830700" cy="1275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276" name="Google Shape;276;p28"/>
          <p:cNvSpPr txBox="1">
            <a:spLocks noGrp="1"/>
          </p:cNvSpPr>
          <p:nvPr>
            <p:ph type="subTitle" idx="4"/>
          </p:nvPr>
        </p:nvSpPr>
        <p:spPr>
          <a:xfrm>
            <a:off x="4663450" y="2224674"/>
            <a:ext cx="3235200" cy="68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>
            <a:endParaRPr/>
          </a:p>
        </p:txBody>
      </p:sp>
      <p:sp>
        <p:nvSpPr>
          <p:cNvPr id="277" name="Google Shape;277;p28"/>
          <p:cNvSpPr txBox="1">
            <a:spLocks noGrp="1"/>
          </p:cNvSpPr>
          <p:nvPr>
            <p:ph type="subTitle" idx="5"/>
          </p:nvPr>
        </p:nvSpPr>
        <p:spPr>
          <a:xfrm>
            <a:off x="4663450" y="2988200"/>
            <a:ext cx="3235200" cy="2379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>
            <a:endParaRPr/>
          </a:p>
        </p:txBody>
      </p:sp>
      <p:sp>
        <p:nvSpPr>
          <p:cNvPr id="278" name="Google Shape;278;p28"/>
          <p:cNvSpPr>
            <a:spLocks noGrp="1"/>
          </p:cNvSpPr>
          <p:nvPr>
            <p:ph type="pic" idx="6"/>
          </p:nvPr>
        </p:nvSpPr>
        <p:spPr>
          <a:xfrm>
            <a:off x="3741400" y="3579575"/>
            <a:ext cx="830700" cy="1275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279" name="Google Shape;279;p28"/>
          <p:cNvSpPr txBox="1">
            <a:spLocks noGrp="1"/>
          </p:cNvSpPr>
          <p:nvPr>
            <p:ph type="subTitle" idx="7"/>
          </p:nvPr>
        </p:nvSpPr>
        <p:spPr>
          <a:xfrm>
            <a:off x="4663450" y="3774599"/>
            <a:ext cx="3235200" cy="68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>
            <a:endParaRPr/>
          </a:p>
        </p:txBody>
      </p:sp>
      <p:sp>
        <p:nvSpPr>
          <p:cNvPr id="280" name="Google Shape;280;p28"/>
          <p:cNvSpPr txBox="1">
            <a:spLocks noGrp="1"/>
          </p:cNvSpPr>
          <p:nvPr>
            <p:ph type="subTitle" idx="8"/>
          </p:nvPr>
        </p:nvSpPr>
        <p:spPr>
          <a:xfrm>
            <a:off x="4663450" y="4538125"/>
            <a:ext cx="3235200" cy="2379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Manrope Light"/>
              <a:buNone/>
              <a:defRPr sz="1200"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 - ALT 1">
  <p:cSld name="BLANK_1_1_1_1_1_1_1_1_1_1_1_1_1_1_1_2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9" descr="Marble texture (Provided by Getty Images)"/>
          <p:cNvPicPr preferRelativeResize="0"/>
          <p:nvPr/>
        </p:nvPicPr>
        <p:blipFill rotWithShape="1">
          <a:blip r:embed="rId2">
            <a:alphaModFix amt="43000"/>
          </a:blip>
          <a:srcRect l="23974" t="45067" r="45676" b="39597"/>
          <a:stretch/>
        </p:blipFill>
        <p:spPr>
          <a:xfrm rot="-5400000">
            <a:off x="8049675" y="1220925"/>
            <a:ext cx="1246200" cy="945000"/>
          </a:xfrm>
          <a:prstGeom prst="round2Same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pic>
      <p:sp>
        <p:nvSpPr>
          <p:cNvPr id="283" name="Google Shape;283;p29"/>
          <p:cNvSpPr/>
          <p:nvPr/>
        </p:nvSpPr>
        <p:spPr>
          <a:xfrm rot="5400000">
            <a:off x="1643775" y="-1478850"/>
            <a:ext cx="4814700" cy="8102400"/>
          </a:xfrm>
          <a:prstGeom prst="round1Rect">
            <a:avLst>
              <a:gd name="adj" fmla="val 4842"/>
            </a:avLst>
          </a:prstGeom>
          <a:solidFill>
            <a:schemeClr val="lt1"/>
          </a:solidFill>
          <a:ln>
            <a:noFill/>
          </a:ln>
          <a:effectLst>
            <a:outerShdw blurRad="171450" dist="114300" dir="2580000" algn="bl" rotWithShape="0">
              <a:schemeClr val="dk1">
                <a:alpha val="98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pic>
        <p:nvPicPr>
          <p:cNvPr id="284" name="Google Shape;284;p29" descr="marble (Provided by Getty Images)"/>
          <p:cNvPicPr preferRelativeResize="0"/>
          <p:nvPr/>
        </p:nvPicPr>
        <p:blipFill rotWithShape="1">
          <a:blip r:embed="rId3">
            <a:alphaModFix/>
          </a:blip>
          <a:srcRect l="26763" t="4841" r="46014" b="75851"/>
          <a:stretch/>
        </p:blipFill>
        <p:spPr>
          <a:xfrm rot="10800000">
            <a:off x="8200200" y="-1450"/>
            <a:ext cx="943800" cy="1011600"/>
          </a:xfrm>
          <a:prstGeom prst="round1Rect">
            <a:avLst>
              <a:gd name="adj" fmla="val 15319"/>
            </a:avLst>
          </a:prstGeom>
          <a:noFill/>
          <a:ln>
            <a:noFill/>
          </a:ln>
        </p:spPr>
      </p:pic>
      <p:pic>
        <p:nvPicPr>
          <p:cNvPr id="285" name="Google Shape;285;p29" descr="Marble texture (Provided by Getty Images)"/>
          <p:cNvPicPr preferRelativeResize="0"/>
          <p:nvPr/>
        </p:nvPicPr>
        <p:blipFill rotWithShape="1">
          <a:blip r:embed="rId4">
            <a:alphaModFix amt="62000"/>
          </a:blip>
          <a:srcRect l="33341" t="63092" r="31409" b="16415"/>
          <a:stretch/>
        </p:blipFill>
        <p:spPr>
          <a:xfrm rot="-5400000">
            <a:off x="8040825" y="2543525"/>
            <a:ext cx="1267500" cy="948600"/>
          </a:xfrm>
          <a:prstGeom prst="round2Same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pic>
      <p:pic>
        <p:nvPicPr>
          <p:cNvPr id="286" name="Google Shape;286;p29" descr="Marble texture (Provided by Getty Images)"/>
          <p:cNvPicPr preferRelativeResize="0"/>
          <p:nvPr/>
        </p:nvPicPr>
        <p:blipFill rotWithShape="1">
          <a:blip r:embed="rId4">
            <a:alphaModFix amt="62000"/>
          </a:blip>
          <a:srcRect l="23873" t="46490" r="40903" b="33122"/>
          <a:stretch/>
        </p:blipFill>
        <p:spPr>
          <a:xfrm rot="-5400000">
            <a:off x="8038875" y="3875025"/>
            <a:ext cx="1266600" cy="943800"/>
          </a:xfrm>
          <a:prstGeom prst="round2Same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pic>
      <p:sp>
        <p:nvSpPr>
          <p:cNvPr id="287" name="Google Shape;287;p29"/>
          <p:cNvSpPr txBox="1">
            <a:spLocks noGrp="1"/>
          </p:cNvSpPr>
          <p:nvPr>
            <p:ph type="body" idx="1"/>
          </p:nvPr>
        </p:nvSpPr>
        <p:spPr>
          <a:xfrm>
            <a:off x="672225" y="2016850"/>
            <a:ext cx="2921700" cy="78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88" name="Google Shape;288;p29"/>
          <p:cNvSpPr txBox="1">
            <a:spLocks noGrp="1"/>
          </p:cNvSpPr>
          <p:nvPr>
            <p:ph type="subTitle" idx="2"/>
          </p:nvPr>
        </p:nvSpPr>
        <p:spPr>
          <a:xfrm>
            <a:off x="672225" y="1691523"/>
            <a:ext cx="2921700" cy="207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 b="1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 b="1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 b="1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 b="1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 b="1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 b="1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 b="1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 b="1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 b="1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289" name="Google Shape;289;p29"/>
          <p:cNvSpPr txBox="1">
            <a:spLocks noGrp="1"/>
          </p:cNvSpPr>
          <p:nvPr>
            <p:ph type="body" idx="3"/>
          </p:nvPr>
        </p:nvSpPr>
        <p:spPr>
          <a:xfrm>
            <a:off x="672225" y="3400622"/>
            <a:ext cx="2921700" cy="78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90" name="Google Shape;290;p29"/>
          <p:cNvSpPr txBox="1">
            <a:spLocks noGrp="1"/>
          </p:cNvSpPr>
          <p:nvPr>
            <p:ph type="subTitle" idx="4"/>
          </p:nvPr>
        </p:nvSpPr>
        <p:spPr>
          <a:xfrm>
            <a:off x="672225" y="3075291"/>
            <a:ext cx="2921700" cy="207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 b="1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 b="1"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 b="1"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 b="1"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 b="1"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 b="1"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 b="1"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 b="1"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 b="1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291" name="Google Shape;291;p29"/>
          <p:cNvSpPr txBox="1">
            <a:spLocks noGrp="1"/>
          </p:cNvSpPr>
          <p:nvPr>
            <p:ph type="subTitle" idx="5"/>
          </p:nvPr>
        </p:nvSpPr>
        <p:spPr>
          <a:xfrm>
            <a:off x="283475" y="283475"/>
            <a:ext cx="1231200" cy="29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>
            <a:endParaRPr/>
          </a:p>
        </p:txBody>
      </p:sp>
      <p:sp>
        <p:nvSpPr>
          <p:cNvPr id="292" name="Google Shape;292;p29"/>
          <p:cNvSpPr txBox="1">
            <a:spLocks noGrp="1"/>
          </p:cNvSpPr>
          <p:nvPr>
            <p:ph type="title"/>
          </p:nvPr>
        </p:nvSpPr>
        <p:spPr>
          <a:xfrm>
            <a:off x="283475" y="639721"/>
            <a:ext cx="6382500" cy="57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93" name="Google Shape;293;p29"/>
          <p:cNvSpPr txBox="1">
            <a:spLocks noGrp="1"/>
          </p:cNvSpPr>
          <p:nvPr>
            <p:ph type="subTitle" idx="6"/>
          </p:nvPr>
        </p:nvSpPr>
        <p:spPr>
          <a:xfrm>
            <a:off x="283500" y="1691525"/>
            <a:ext cx="367500" cy="20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294" name="Google Shape;294;p29"/>
          <p:cNvSpPr txBox="1">
            <a:spLocks noGrp="1"/>
          </p:cNvSpPr>
          <p:nvPr>
            <p:ph type="subTitle" idx="7"/>
          </p:nvPr>
        </p:nvSpPr>
        <p:spPr>
          <a:xfrm>
            <a:off x="283500" y="3075300"/>
            <a:ext cx="367500" cy="20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295" name="Google Shape;295;p29"/>
          <p:cNvSpPr txBox="1">
            <a:spLocks noGrp="1"/>
          </p:cNvSpPr>
          <p:nvPr>
            <p:ph type="body" idx="8"/>
          </p:nvPr>
        </p:nvSpPr>
        <p:spPr>
          <a:xfrm>
            <a:off x="4439850" y="2016850"/>
            <a:ext cx="2921700" cy="78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96" name="Google Shape;296;p29"/>
          <p:cNvSpPr txBox="1">
            <a:spLocks noGrp="1"/>
          </p:cNvSpPr>
          <p:nvPr>
            <p:ph type="subTitle" idx="9"/>
          </p:nvPr>
        </p:nvSpPr>
        <p:spPr>
          <a:xfrm>
            <a:off x="4439850" y="1691523"/>
            <a:ext cx="2921700" cy="207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 b="1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 b="1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 b="1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 b="1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 b="1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 b="1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 b="1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 b="1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 b="1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297" name="Google Shape;297;p29"/>
          <p:cNvSpPr txBox="1">
            <a:spLocks noGrp="1"/>
          </p:cNvSpPr>
          <p:nvPr>
            <p:ph type="body" idx="13"/>
          </p:nvPr>
        </p:nvSpPr>
        <p:spPr>
          <a:xfrm>
            <a:off x="4439850" y="3400622"/>
            <a:ext cx="2921700" cy="78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98" name="Google Shape;298;p29"/>
          <p:cNvSpPr txBox="1">
            <a:spLocks noGrp="1"/>
          </p:cNvSpPr>
          <p:nvPr>
            <p:ph type="subTitle" idx="14"/>
          </p:nvPr>
        </p:nvSpPr>
        <p:spPr>
          <a:xfrm>
            <a:off x="4439850" y="3075291"/>
            <a:ext cx="2921700" cy="207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 b="1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 b="1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 b="1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 b="1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 b="1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 b="1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 b="1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 b="1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 b="1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299" name="Google Shape;299;p29"/>
          <p:cNvSpPr txBox="1">
            <a:spLocks noGrp="1"/>
          </p:cNvSpPr>
          <p:nvPr>
            <p:ph type="subTitle" idx="15"/>
          </p:nvPr>
        </p:nvSpPr>
        <p:spPr>
          <a:xfrm>
            <a:off x="4051125" y="1691525"/>
            <a:ext cx="367500" cy="20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300" name="Google Shape;300;p29"/>
          <p:cNvSpPr txBox="1">
            <a:spLocks noGrp="1"/>
          </p:cNvSpPr>
          <p:nvPr>
            <p:ph type="subTitle" idx="16"/>
          </p:nvPr>
        </p:nvSpPr>
        <p:spPr>
          <a:xfrm>
            <a:off x="4051125" y="3075300"/>
            <a:ext cx="367500" cy="20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Objectives ">
  <p:cSld name="CUSTOM_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0"/>
          <p:cNvSpPr txBox="1">
            <a:spLocks noGrp="1"/>
          </p:cNvSpPr>
          <p:nvPr>
            <p:ph type="subTitle" idx="1"/>
          </p:nvPr>
        </p:nvSpPr>
        <p:spPr>
          <a:xfrm>
            <a:off x="628575" y="1714500"/>
            <a:ext cx="2370900" cy="572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303" name="Google Shape;303;p30"/>
          <p:cNvSpPr txBox="1">
            <a:spLocks noGrp="1"/>
          </p:cNvSpPr>
          <p:nvPr>
            <p:ph type="subTitle" idx="2"/>
          </p:nvPr>
        </p:nvSpPr>
        <p:spPr>
          <a:xfrm>
            <a:off x="3386550" y="1714500"/>
            <a:ext cx="2370900" cy="572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30"/>
          <p:cNvSpPr txBox="1">
            <a:spLocks noGrp="1"/>
          </p:cNvSpPr>
          <p:nvPr>
            <p:ph type="subTitle" idx="3"/>
          </p:nvPr>
        </p:nvSpPr>
        <p:spPr>
          <a:xfrm>
            <a:off x="6134513" y="1714500"/>
            <a:ext cx="2370900" cy="572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305" name="Google Shape;305;p30"/>
          <p:cNvSpPr txBox="1">
            <a:spLocks noGrp="1"/>
          </p:cNvSpPr>
          <p:nvPr>
            <p:ph type="body" idx="4"/>
          </p:nvPr>
        </p:nvSpPr>
        <p:spPr>
          <a:xfrm>
            <a:off x="628575" y="3107719"/>
            <a:ext cx="2370900" cy="7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306" name="Google Shape;306;p30"/>
          <p:cNvSpPr txBox="1">
            <a:spLocks noGrp="1"/>
          </p:cNvSpPr>
          <p:nvPr>
            <p:ph type="body" idx="5"/>
          </p:nvPr>
        </p:nvSpPr>
        <p:spPr>
          <a:xfrm>
            <a:off x="3386554" y="3107675"/>
            <a:ext cx="2370900" cy="7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307" name="Google Shape;307;p30"/>
          <p:cNvSpPr txBox="1">
            <a:spLocks noGrp="1"/>
          </p:cNvSpPr>
          <p:nvPr>
            <p:ph type="body" idx="6"/>
          </p:nvPr>
        </p:nvSpPr>
        <p:spPr>
          <a:xfrm>
            <a:off x="6134521" y="3107719"/>
            <a:ext cx="2370900" cy="7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308" name="Google Shape;308;p30"/>
          <p:cNvSpPr/>
          <p:nvPr/>
        </p:nvSpPr>
        <p:spPr>
          <a:xfrm>
            <a:off x="628575" y="4058500"/>
            <a:ext cx="708300" cy="238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309" name="Google Shape;309;p30"/>
          <p:cNvSpPr/>
          <p:nvPr/>
        </p:nvSpPr>
        <p:spPr>
          <a:xfrm>
            <a:off x="2299001" y="4058500"/>
            <a:ext cx="708300" cy="238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310" name="Google Shape;310;p30"/>
          <p:cNvSpPr txBox="1">
            <a:spLocks noGrp="1"/>
          </p:cNvSpPr>
          <p:nvPr>
            <p:ph type="subTitle" idx="7"/>
          </p:nvPr>
        </p:nvSpPr>
        <p:spPr>
          <a:xfrm>
            <a:off x="699100" y="4090000"/>
            <a:ext cx="586500" cy="1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311" name="Google Shape;311;p30"/>
          <p:cNvSpPr txBox="1">
            <a:spLocks noGrp="1"/>
          </p:cNvSpPr>
          <p:nvPr>
            <p:ph type="subTitle" idx="8"/>
          </p:nvPr>
        </p:nvSpPr>
        <p:spPr>
          <a:xfrm>
            <a:off x="2359900" y="4090000"/>
            <a:ext cx="586500" cy="1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312" name="Google Shape;312;p30"/>
          <p:cNvSpPr/>
          <p:nvPr/>
        </p:nvSpPr>
        <p:spPr>
          <a:xfrm>
            <a:off x="3381538" y="4058500"/>
            <a:ext cx="708300" cy="238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313" name="Google Shape;313;p30"/>
          <p:cNvSpPr/>
          <p:nvPr/>
        </p:nvSpPr>
        <p:spPr>
          <a:xfrm>
            <a:off x="5054163" y="4058500"/>
            <a:ext cx="708300" cy="238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314" name="Google Shape;314;p30"/>
          <p:cNvSpPr txBox="1">
            <a:spLocks noGrp="1"/>
          </p:cNvSpPr>
          <p:nvPr>
            <p:ph type="subTitle" idx="9"/>
          </p:nvPr>
        </p:nvSpPr>
        <p:spPr>
          <a:xfrm>
            <a:off x="3452063" y="4090000"/>
            <a:ext cx="586500" cy="1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315" name="Google Shape;315;p30"/>
          <p:cNvSpPr txBox="1">
            <a:spLocks noGrp="1"/>
          </p:cNvSpPr>
          <p:nvPr>
            <p:ph type="subTitle" idx="13"/>
          </p:nvPr>
        </p:nvSpPr>
        <p:spPr>
          <a:xfrm>
            <a:off x="5115063" y="4090000"/>
            <a:ext cx="586500" cy="1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316" name="Google Shape;316;p30"/>
          <p:cNvSpPr/>
          <p:nvPr/>
        </p:nvSpPr>
        <p:spPr>
          <a:xfrm>
            <a:off x="6134513" y="4058500"/>
            <a:ext cx="708300" cy="238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317" name="Google Shape;317;p30"/>
          <p:cNvSpPr/>
          <p:nvPr/>
        </p:nvSpPr>
        <p:spPr>
          <a:xfrm>
            <a:off x="7809313" y="4058500"/>
            <a:ext cx="708300" cy="238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318" name="Google Shape;318;p30"/>
          <p:cNvSpPr txBox="1">
            <a:spLocks noGrp="1"/>
          </p:cNvSpPr>
          <p:nvPr>
            <p:ph type="subTitle" idx="14"/>
          </p:nvPr>
        </p:nvSpPr>
        <p:spPr>
          <a:xfrm>
            <a:off x="6205038" y="4090000"/>
            <a:ext cx="586500" cy="1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319" name="Google Shape;319;p30"/>
          <p:cNvSpPr txBox="1">
            <a:spLocks noGrp="1"/>
          </p:cNvSpPr>
          <p:nvPr>
            <p:ph type="subTitle" idx="15"/>
          </p:nvPr>
        </p:nvSpPr>
        <p:spPr>
          <a:xfrm>
            <a:off x="7870213" y="4090000"/>
            <a:ext cx="586500" cy="1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Manrope"/>
              <a:buNone/>
              <a:defRPr sz="9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320" name="Google Shape;320;p30"/>
          <p:cNvSpPr txBox="1">
            <a:spLocks noGrp="1"/>
          </p:cNvSpPr>
          <p:nvPr>
            <p:ph type="subTitle" idx="16"/>
          </p:nvPr>
        </p:nvSpPr>
        <p:spPr>
          <a:xfrm>
            <a:off x="649575" y="4473325"/>
            <a:ext cx="708300" cy="1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21" name="Google Shape;321;p30"/>
          <p:cNvSpPr txBox="1">
            <a:spLocks noGrp="1"/>
          </p:cNvSpPr>
          <p:nvPr>
            <p:ph type="subTitle" idx="17"/>
          </p:nvPr>
        </p:nvSpPr>
        <p:spPr>
          <a:xfrm>
            <a:off x="2299000" y="4473325"/>
            <a:ext cx="708300" cy="1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22" name="Google Shape;322;p30"/>
          <p:cNvSpPr txBox="1">
            <a:spLocks noGrp="1"/>
          </p:cNvSpPr>
          <p:nvPr>
            <p:ph type="subTitle" idx="18"/>
          </p:nvPr>
        </p:nvSpPr>
        <p:spPr>
          <a:xfrm>
            <a:off x="3383300" y="4473325"/>
            <a:ext cx="708300" cy="1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23" name="Google Shape;323;p30"/>
          <p:cNvSpPr txBox="1">
            <a:spLocks noGrp="1"/>
          </p:cNvSpPr>
          <p:nvPr>
            <p:ph type="subTitle" idx="19"/>
          </p:nvPr>
        </p:nvSpPr>
        <p:spPr>
          <a:xfrm>
            <a:off x="5052400" y="4473325"/>
            <a:ext cx="708300" cy="1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24" name="Google Shape;324;p30"/>
          <p:cNvSpPr txBox="1">
            <a:spLocks noGrp="1"/>
          </p:cNvSpPr>
          <p:nvPr>
            <p:ph type="subTitle" idx="20"/>
          </p:nvPr>
        </p:nvSpPr>
        <p:spPr>
          <a:xfrm>
            <a:off x="6134525" y="4473325"/>
            <a:ext cx="708300" cy="1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25" name="Google Shape;325;p30"/>
          <p:cNvSpPr txBox="1">
            <a:spLocks noGrp="1"/>
          </p:cNvSpPr>
          <p:nvPr>
            <p:ph type="subTitle" idx="21"/>
          </p:nvPr>
        </p:nvSpPr>
        <p:spPr>
          <a:xfrm>
            <a:off x="7805800" y="4473325"/>
            <a:ext cx="708300" cy="17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26" name="Google Shape;326;p30"/>
          <p:cNvSpPr txBox="1">
            <a:spLocks noGrp="1"/>
          </p:cNvSpPr>
          <p:nvPr>
            <p:ph type="subTitle" idx="22"/>
          </p:nvPr>
        </p:nvSpPr>
        <p:spPr>
          <a:xfrm>
            <a:off x="283475" y="283475"/>
            <a:ext cx="1231200" cy="29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>
            <a:endParaRPr/>
          </a:p>
        </p:txBody>
      </p:sp>
      <p:sp>
        <p:nvSpPr>
          <p:cNvPr id="327" name="Google Shape;327;p30"/>
          <p:cNvSpPr txBox="1">
            <a:spLocks noGrp="1"/>
          </p:cNvSpPr>
          <p:nvPr>
            <p:ph type="title"/>
          </p:nvPr>
        </p:nvSpPr>
        <p:spPr>
          <a:xfrm>
            <a:off x="283475" y="639721"/>
            <a:ext cx="6382500" cy="57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objectives with images">
  <p:cSld name="CUSTOM_5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1"/>
          <p:cNvSpPr>
            <a:spLocks noGrp="1"/>
          </p:cNvSpPr>
          <p:nvPr>
            <p:ph type="pic" idx="2"/>
          </p:nvPr>
        </p:nvSpPr>
        <p:spPr>
          <a:xfrm>
            <a:off x="477500" y="1765975"/>
            <a:ext cx="2667900" cy="1424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30" name="Google Shape;330;p31"/>
          <p:cNvSpPr>
            <a:spLocks noGrp="1"/>
          </p:cNvSpPr>
          <p:nvPr>
            <p:ph type="pic" idx="3"/>
          </p:nvPr>
        </p:nvSpPr>
        <p:spPr>
          <a:xfrm>
            <a:off x="3238050" y="1765975"/>
            <a:ext cx="2667900" cy="1424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31" name="Google Shape;331;p31"/>
          <p:cNvSpPr>
            <a:spLocks noGrp="1"/>
          </p:cNvSpPr>
          <p:nvPr>
            <p:ph type="pic" idx="4"/>
          </p:nvPr>
        </p:nvSpPr>
        <p:spPr>
          <a:xfrm>
            <a:off x="5998600" y="1765975"/>
            <a:ext cx="2667900" cy="1424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32" name="Google Shape;332;p31"/>
          <p:cNvSpPr txBox="1">
            <a:spLocks noGrp="1"/>
          </p:cNvSpPr>
          <p:nvPr>
            <p:ph type="subTitle" idx="1"/>
          </p:nvPr>
        </p:nvSpPr>
        <p:spPr>
          <a:xfrm>
            <a:off x="477500" y="3501600"/>
            <a:ext cx="2659800" cy="318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333" name="Google Shape;333;p31"/>
          <p:cNvSpPr txBox="1">
            <a:spLocks noGrp="1"/>
          </p:cNvSpPr>
          <p:nvPr>
            <p:ph type="subTitle" idx="5"/>
          </p:nvPr>
        </p:nvSpPr>
        <p:spPr>
          <a:xfrm>
            <a:off x="3242100" y="3501600"/>
            <a:ext cx="2659800" cy="318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34" name="Google Shape;334;p31"/>
          <p:cNvSpPr txBox="1">
            <a:spLocks noGrp="1"/>
          </p:cNvSpPr>
          <p:nvPr>
            <p:ph type="subTitle" idx="6"/>
          </p:nvPr>
        </p:nvSpPr>
        <p:spPr>
          <a:xfrm>
            <a:off x="5998325" y="3501600"/>
            <a:ext cx="2659800" cy="318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335" name="Google Shape;335;p31"/>
          <p:cNvSpPr txBox="1">
            <a:spLocks noGrp="1"/>
          </p:cNvSpPr>
          <p:nvPr>
            <p:ph type="body" idx="7"/>
          </p:nvPr>
        </p:nvSpPr>
        <p:spPr>
          <a:xfrm>
            <a:off x="477500" y="3835075"/>
            <a:ext cx="2659800" cy="6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36" name="Google Shape;336;p31"/>
          <p:cNvSpPr txBox="1">
            <a:spLocks noGrp="1"/>
          </p:cNvSpPr>
          <p:nvPr>
            <p:ph type="body" idx="8"/>
          </p:nvPr>
        </p:nvSpPr>
        <p:spPr>
          <a:xfrm>
            <a:off x="3242100" y="3835075"/>
            <a:ext cx="2659800" cy="6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37" name="Google Shape;337;p31"/>
          <p:cNvSpPr txBox="1">
            <a:spLocks noGrp="1"/>
          </p:cNvSpPr>
          <p:nvPr>
            <p:ph type="body" idx="9"/>
          </p:nvPr>
        </p:nvSpPr>
        <p:spPr>
          <a:xfrm>
            <a:off x="5998325" y="3835075"/>
            <a:ext cx="2659800" cy="6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38" name="Google Shape;338;p31"/>
          <p:cNvSpPr txBox="1">
            <a:spLocks noGrp="1"/>
          </p:cNvSpPr>
          <p:nvPr>
            <p:ph type="subTitle" idx="13"/>
          </p:nvPr>
        </p:nvSpPr>
        <p:spPr>
          <a:xfrm>
            <a:off x="477500" y="3257225"/>
            <a:ext cx="695400" cy="24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339" name="Google Shape;339;p31"/>
          <p:cNvSpPr txBox="1">
            <a:spLocks noGrp="1"/>
          </p:cNvSpPr>
          <p:nvPr>
            <p:ph type="subTitle" idx="14"/>
          </p:nvPr>
        </p:nvSpPr>
        <p:spPr>
          <a:xfrm>
            <a:off x="3242100" y="3257225"/>
            <a:ext cx="695400" cy="24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340" name="Google Shape;340;p31"/>
          <p:cNvSpPr txBox="1">
            <a:spLocks noGrp="1"/>
          </p:cNvSpPr>
          <p:nvPr>
            <p:ph type="subTitle" idx="15"/>
          </p:nvPr>
        </p:nvSpPr>
        <p:spPr>
          <a:xfrm>
            <a:off x="5998325" y="3257225"/>
            <a:ext cx="695400" cy="24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341" name="Google Shape;341;p31"/>
          <p:cNvSpPr txBox="1">
            <a:spLocks noGrp="1"/>
          </p:cNvSpPr>
          <p:nvPr>
            <p:ph type="title"/>
          </p:nvPr>
        </p:nvSpPr>
        <p:spPr>
          <a:xfrm>
            <a:off x="283475" y="639721"/>
            <a:ext cx="6382500" cy="57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42" name="Google Shape;342;p31"/>
          <p:cNvSpPr txBox="1">
            <a:spLocks noGrp="1"/>
          </p:cNvSpPr>
          <p:nvPr>
            <p:ph type="subTitle" idx="16"/>
          </p:nvPr>
        </p:nvSpPr>
        <p:spPr>
          <a:xfrm>
            <a:off x="283475" y="283475"/>
            <a:ext cx="1231200" cy="29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4574"/>
            <a:ext cx="9144000" cy="514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1981350" y="1730825"/>
            <a:ext cx="518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Font typeface="Red Hat Display"/>
              <a:buNone/>
              <a:defRPr sz="4500" b="1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235508" y="45688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buNone/>
              <a:defRPr/>
            </a:lvl1pPr>
            <a:lvl2pPr lvl="1" algn="l">
              <a:buNone/>
              <a:defRPr/>
            </a:lvl2pPr>
            <a:lvl3pPr lvl="2" algn="l">
              <a:buNone/>
              <a:defRPr/>
            </a:lvl3pPr>
            <a:lvl4pPr lvl="3" algn="l">
              <a:buNone/>
              <a:defRPr/>
            </a:lvl4pPr>
            <a:lvl5pPr lvl="4" algn="l">
              <a:buNone/>
              <a:defRPr/>
            </a:lvl5pPr>
            <a:lvl6pPr lvl="5" algn="l">
              <a:buNone/>
              <a:defRPr/>
            </a:lvl6pPr>
            <a:lvl7pPr lvl="6" algn="l">
              <a:buNone/>
              <a:defRPr/>
            </a:lvl7pPr>
            <a:lvl8pPr lvl="7" algn="l">
              <a:buNone/>
              <a:defRPr/>
            </a:lvl8pPr>
            <a:lvl9pPr lvl="8" algn="l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">
  <p:cSld name="CUSTOM_8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"/>
          <p:cNvSpPr>
            <a:spLocks noGrp="1"/>
          </p:cNvSpPr>
          <p:nvPr>
            <p:ph type="pic" idx="2"/>
          </p:nvPr>
        </p:nvSpPr>
        <p:spPr>
          <a:xfrm rot="-5400000">
            <a:off x="5317275" y="1321875"/>
            <a:ext cx="4991400" cy="2661900"/>
          </a:xfrm>
          <a:prstGeom prst="round1Rect">
            <a:avLst>
              <a:gd name="adj" fmla="val 16607"/>
            </a:avLst>
          </a:prstGeom>
          <a:noFill/>
          <a:ln>
            <a:noFill/>
          </a:ln>
        </p:spPr>
      </p:sp>
      <p:sp>
        <p:nvSpPr>
          <p:cNvPr id="345" name="Google Shape;345;p32"/>
          <p:cNvSpPr/>
          <p:nvPr/>
        </p:nvSpPr>
        <p:spPr>
          <a:xfrm>
            <a:off x="283475" y="1079100"/>
            <a:ext cx="6046500" cy="4064400"/>
          </a:xfrm>
          <a:prstGeom prst="round2SameRect">
            <a:avLst>
              <a:gd name="adj1" fmla="val 7319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14300" dist="57150" dir="10920000" algn="bl" rotWithShape="0">
              <a:schemeClr val="dk1">
                <a:alpha val="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sp>
        <p:nvSpPr>
          <p:cNvPr id="346" name="Google Shape;346;p32"/>
          <p:cNvSpPr txBox="1">
            <a:spLocks noGrp="1"/>
          </p:cNvSpPr>
          <p:nvPr>
            <p:ph type="subTitle" idx="1"/>
          </p:nvPr>
        </p:nvSpPr>
        <p:spPr>
          <a:xfrm>
            <a:off x="283475" y="283475"/>
            <a:ext cx="1231200" cy="29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>
            <a:endParaRPr/>
          </a:p>
        </p:txBody>
      </p:sp>
      <p:sp>
        <p:nvSpPr>
          <p:cNvPr id="347" name="Google Shape;347;p32"/>
          <p:cNvSpPr txBox="1">
            <a:spLocks noGrp="1"/>
          </p:cNvSpPr>
          <p:nvPr>
            <p:ph type="title"/>
          </p:nvPr>
        </p:nvSpPr>
        <p:spPr>
          <a:xfrm>
            <a:off x="633325" y="1788450"/>
            <a:ext cx="5273700" cy="572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348" name="Google Shape;348;p32"/>
          <p:cNvSpPr txBox="1">
            <a:spLocks noGrp="1"/>
          </p:cNvSpPr>
          <p:nvPr>
            <p:ph type="subTitle" idx="3"/>
          </p:nvPr>
        </p:nvSpPr>
        <p:spPr>
          <a:xfrm>
            <a:off x="633325" y="2518300"/>
            <a:ext cx="2834400" cy="69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32"/>
          <p:cNvSpPr>
            <a:spLocks noGrp="1"/>
          </p:cNvSpPr>
          <p:nvPr>
            <p:ph type="pic" idx="4"/>
          </p:nvPr>
        </p:nvSpPr>
        <p:spPr>
          <a:xfrm>
            <a:off x="633325" y="3490875"/>
            <a:ext cx="1276200" cy="965100"/>
          </a:xfrm>
          <a:prstGeom prst="round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50" name="Google Shape;350;p32"/>
          <p:cNvSpPr txBox="1">
            <a:spLocks noGrp="1"/>
          </p:cNvSpPr>
          <p:nvPr>
            <p:ph type="subTitle" idx="5"/>
          </p:nvPr>
        </p:nvSpPr>
        <p:spPr>
          <a:xfrm>
            <a:off x="2063100" y="3621025"/>
            <a:ext cx="2600400" cy="336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351" name="Google Shape;351;p32"/>
          <p:cNvSpPr txBox="1">
            <a:spLocks noGrp="1"/>
          </p:cNvSpPr>
          <p:nvPr>
            <p:ph type="subTitle" idx="6"/>
          </p:nvPr>
        </p:nvSpPr>
        <p:spPr>
          <a:xfrm>
            <a:off x="2063100" y="3977384"/>
            <a:ext cx="2600400" cy="33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CUSTOM_9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3"/>
          <p:cNvSpPr txBox="1">
            <a:spLocks noGrp="1"/>
          </p:cNvSpPr>
          <p:nvPr>
            <p:ph type="title"/>
          </p:nvPr>
        </p:nvSpPr>
        <p:spPr>
          <a:xfrm>
            <a:off x="714025" y="1764325"/>
            <a:ext cx="7715700" cy="1248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56" name="Google Shape;356;p3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5" name="Google Shape;365;p3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0" name="Google Shape;370;p3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5" name="Google Shape;375;p4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6" name="Google Shape;376;p4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810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94750" y="985475"/>
            <a:ext cx="27975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Red Hat Display"/>
              <a:buNone/>
              <a:defRPr sz="3500" b="1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3781650" y="879775"/>
            <a:ext cx="32943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ed Hat Display"/>
              <a:buNone/>
              <a:defRPr sz="1700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3902100" y="8797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Red Hat Display"/>
              <a:buChar char="●"/>
              <a:defRPr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Char char="○"/>
              <a:defRPr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Char char="■"/>
              <a:defRPr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Char char="●"/>
              <a:defRPr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Char char="○"/>
              <a:defRPr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Char char="■"/>
              <a:defRPr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Char char="●"/>
              <a:defRPr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Char char="○"/>
              <a:defRPr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Char char="■"/>
              <a:defRPr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234133" y="44743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buNone/>
              <a:defRPr/>
            </a:lvl1pPr>
            <a:lvl2pPr lvl="1" algn="l">
              <a:buNone/>
              <a:defRPr/>
            </a:lvl2pPr>
            <a:lvl3pPr lvl="2" algn="l">
              <a:buNone/>
              <a:defRPr/>
            </a:lvl3pPr>
            <a:lvl4pPr lvl="3" algn="l">
              <a:buNone/>
              <a:defRPr/>
            </a:lvl4pPr>
            <a:lvl5pPr lvl="4" algn="l">
              <a:buNone/>
              <a:defRPr/>
            </a:lvl5pPr>
            <a:lvl6pPr lvl="5" algn="l">
              <a:buNone/>
              <a:defRPr/>
            </a:lvl6pPr>
            <a:lvl7pPr lvl="6" algn="l">
              <a:buNone/>
              <a:defRPr/>
            </a:lvl7pPr>
            <a:lvl8pPr lvl="7" algn="l">
              <a:buNone/>
              <a:defRPr/>
            </a:lvl8pPr>
            <a:lvl9pPr lvl="8" algn="l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1" name="Google Shape;381;p4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5"/>
          <p:cNvSpPr txBox="1">
            <a:spLocks noGrp="1"/>
          </p:cNvSpPr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45"/>
          <p:cNvSpPr txBox="1">
            <a:spLocks noGrp="1"/>
          </p:cNvSpPr>
          <p:nvPr>
            <p:ph type="subTitle" idx="1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6" name="Google Shape;386;p45"/>
          <p:cNvSpPr txBox="1">
            <a:spLocks noGrp="1"/>
          </p:cNvSpPr>
          <p:nvPr>
            <p:ph type="subTitle" idx="2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7" name="Google Shape;387;p45"/>
          <p:cNvSpPr txBox="1">
            <a:spLocks noGrp="1"/>
          </p:cNvSpPr>
          <p:nvPr>
            <p:ph type="subTitle" idx="3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8" name="Google Shape;388;p45"/>
          <p:cNvSpPr txBox="1">
            <a:spLocks noGrp="1"/>
          </p:cNvSpPr>
          <p:nvPr>
            <p:ph type="subTitle" idx="4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9" name="Google Shape;389;p45"/>
          <p:cNvSpPr txBox="1">
            <a:spLocks noGrp="1"/>
          </p:cNvSpPr>
          <p:nvPr>
            <p:ph type="subTitle" idx="5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90" name="Google Shape;390;p45"/>
          <p:cNvSpPr txBox="1">
            <a:spLocks noGrp="1"/>
          </p:cNvSpPr>
          <p:nvPr>
            <p:ph type="subTitle" idx="6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Title, body and image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4" name="Google Shape;394;p46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Two big ideas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7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7" name="Google Shape;397;p47"/>
          <p:cNvSpPr txBox="1">
            <a:spLocks noGrp="1"/>
          </p:cNvSpPr>
          <p:nvPr>
            <p:ph type="body" idx="1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8" name="Google Shape;398;p47"/>
          <p:cNvSpPr txBox="1">
            <a:spLocks noGrp="1"/>
          </p:cNvSpPr>
          <p:nvPr>
            <p:ph type="body" idx="2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9" name="Google Shape;399;p47"/>
          <p:cNvSpPr txBox="1">
            <a:spLocks noGrp="1"/>
          </p:cNvSpPr>
          <p:nvPr>
            <p:ph type="subTitle" idx="3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00" name="Google Shape;400;p47"/>
          <p:cNvSpPr txBox="1">
            <a:spLocks noGrp="1"/>
          </p:cNvSpPr>
          <p:nvPr>
            <p:ph type="subTitle" idx="4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Three big ideas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8"/>
          <p:cNvSpPr txBox="1">
            <a:spLocks noGrp="1"/>
          </p:cNvSpPr>
          <p:nvPr>
            <p:ph type="body" idx="1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3" name="Google Shape;403;p48"/>
          <p:cNvSpPr txBox="1">
            <a:spLocks noGrp="1"/>
          </p:cNvSpPr>
          <p:nvPr>
            <p:ph type="body" idx="2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4" name="Google Shape;404;p48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5" name="Google Shape;405;p48"/>
          <p:cNvSpPr txBox="1">
            <a:spLocks noGrp="1"/>
          </p:cNvSpPr>
          <p:nvPr>
            <p:ph type="subTitle" idx="3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06" name="Google Shape;406;p48"/>
          <p:cNvSpPr txBox="1">
            <a:spLocks noGrp="1"/>
          </p:cNvSpPr>
          <p:nvPr>
            <p:ph type="subTitle" idx="4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07" name="Google Shape;407;p48"/>
          <p:cNvSpPr txBox="1">
            <a:spLocks noGrp="1"/>
          </p:cNvSpPr>
          <p:nvPr>
            <p:ph type="subTitle" idx="5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08" name="Google Shape;408;p48"/>
          <p:cNvSpPr txBox="1">
            <a:spLocks noGrp="1"/>
          </p:cNvSpPr>
          <p:nvPr>
            <p:ph type="body" idx="6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Four big ideas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9"/>
          <p:cNvSpPr txBox="1">
            <a:spLocks noGrp="1"/>
          </p:cNvSpPr>
          <p:nvPr>
            <p:ph type="body" idx="1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49"/>
          <p:cNvSpPr txBox="1">
            <a:spLocks noGrp="1"/>
          </p:cNvSpPr>
          <p:nvPr>
            <p:ph type="body" idx="2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2" name="Google Shape;412;p49"/>
          <p:cNvSpPr txBox="1">
            <a:spLocks noGrp="1"/>
          </p:cNvSpPr>
          <p:nvPr>
            <p:ph type="body" idx="3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49"/>
          <p:cNvSpPr txBox="1">
            <a:spLocks noGrp="1"/>
          </p:cNvSpPr>
          <p:nvPr>
            <p:ph type="body" idx="4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4" name="Google Shape;414;p49"/>
          <p:cNvSpPr txBox="1">
            <a:spLocks noGrp="1"/>
          </p:cNvSpPr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15" name="Google Shape;415;p49"/>
          <p:cNvSpPr txBox="1">
            <a:spLocks noGrp="1"/>
          </p:cNvSpPr>
          <p:nvPr>
            <p:ph type="subTitle" idx="5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16" name="Google Shape;416;p49"/>
          <p:cNvSpPr txBox="1">
            <a:spLocks noGrp="1"/>
          </p:cNvSpPr>
          <p:nvPr>
            <p:ph type="subTitle" idx="6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17" name="Google Shape;417;p49"/>
          <p:cNvSpPr txBox="1">
            <a:spLocks noGrp="1"/>
          </p:cNvSpPr>
          <p:nvPr>
            <p:ph type="subTitle" idx="7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18" name="Google Shape;418;p49"/>
          <p:cNvSpPr txBox="1">
            <a:spLocks noGrp="1"/>
          </p:cNvSpPr>
          <p:nvPr>
            <p:ph type="subTitle" idx="8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 and image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50"/>
          <p:cNvSpPr>
            <a:spLocks noGrp="1"/>
          </p:cNvSpPr>
          <p:nvPr>
            <p:ph type="pic" idx="2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Two storyboards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1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4" name="Google Shape;424;p51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25" name="Google Shape;425;p51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51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7" name="Google Shape;427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51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9" name="Google Shape;429;p51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8064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690300" y="884525"/>
            <a:ext cx="50553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Red Hat Display"/>
              <a:buNone/>
              <a:defRPr sz="3900" b="1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Three storyboards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2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2" name="Google Shape;432;p52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52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52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5" name="Google Shape;435;p52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36" name="Google Shape;436;p52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7" name="Google Shape;437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52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39" name="Google Shape;439;p52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0" name="Google Shape;440;p52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Image only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3"/>
          <p:cNvSpPr>
            <a:spLocks noGrp="1"/>
          </p:cNvSpPr>
          <p:nvPr>
            <p:ph type="pic" idx="2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Image grid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4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p54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54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7" name="Google Shape;447;p54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8" name="Google Shape;448;p54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Google Shape;449;p54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0" name="Google Shape;450;p54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54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2" name="Google Shape;452;p54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3" name="Google Shape;453;p54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 type="secHead">
  <p:cSld name="SECTION_HEADER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" y="0"/>
            <a:ext cx="9144000" cy="5148061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55"/>
          <p:cNvSpPr txBox="1">
            <a:spLocks noGrp="1"/>
          </p:cNvSpPr>
          <p:nvPr>
            <p:ph type="title"/>
          </p:nvPr>
        </p:nvSpPr>
        <p:spPr>
          <a:xfrm>
            <a:off x="311700" y="349175"/>
            <a:ext cx="85206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Red Hat Display"/>
              <a:buNone/>
              <a:defRPr sz="3600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57" name="Google Shape;457;p55"/>
          <p:cNvSpPr txBox="1">
            <a:spLocks noGrp="1"/>
          </p:cNvSpPr>
          <p:nvPr>
            <p:ph type="sldNum" idx="12"/>
          </p:nvPr>
        </p:nvSpPr>
        <p:spPr>
          <a:xfrm>
            <a:off x="565308" y="4499092"/>
            <a:ext cx="548700" cy="393600"/>
          </a:xfrm>
          <a:prstGeom prst="rect">
            <a:avLst/>
          </a:prstGeom>
        </p:spPr>
        <p:txBody>
          <a:bodyPr spcFirstLastPara="1" wrap="square" lIns="91425" tIns="0" rIns="0" bIns="0" anchor="b" anchorCtr="0">
            <a:normAutofit/>
          </a:bodyPr>
          <a:lstStyle>
            <a:lvl1pPr lvl="0" algn="l">
              <a:buNone/>
              <a:defRPr/>
            </a:lvl1pPr>
            <a:lvl2pPr lvl="1" algn="l">
              <a:buNone/>
              <a:defRPr/>
            </a:lvl2pPr>
            <a:lvl3pPr lvl="2" algn="l">
              <a:buNone/>
              <a:defRPr/>
            </a:lvl3pPr>
            <a:lvl4pPr lvl="3" algn="l">
              <a:buNone/>
              <a:defRPr/>
            </a:lvl4pPr>
            <a:lvl5pPr lvl="4" algn="l">
              <a:buNone/>
              <a:defRPr/>
            </a:lvl5pPr>
            <a:lvl6pPr lvl="5" algn="l">
              <a:buNone/>
              <a:defRPr/>
            </a:lvl6pPr>
            <a:lvl7pPr lvl="6" algn="l">
              <a:buNone/>
              <a:defRPr/>
            </a:lvl7pPr>
            <a:lvl8pPr lvl="7" algn="l">
              <a:buNone/>
              <a:defRPr/>
            </a:lvl8pPr>
            <a:lvl9pPr lvl="8" algn="l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ALT 1" type="title">
  <p:cSld name="TITL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>
            <a:spLocks noGrp="1"/>
          </p:cNvSpPr>
          <p:nvPr>
            <p:ph type="pic" idx="2"/>
          </p:nvPr>
        </p:nvSpPr>
        <p:spPr>
          <a:xfrm>
            <a:off x="1515000" y="4186450"/>
            <a:ext cx="6649500" cy="960300"/>
          </a:xfrm>
          <a:prstGeom prst="round2SameRect">
            <a:avLst>
              <a:gd name="adj1" fmla="val 31290"/>
              <a:gd name="adj2" fmla="val 0"/>
            </a:avLst>
          </a:prstGeom>
          <a:noFill/>
          <a:ln>
            <a:noFill/>
          </a:ln>
        </p:spPr>
      </p:sp>
      <p:sp>
        <p:nvSpPr>
          <p:cNvPr id="37" name="Google Shape;37;p8"/>
          <p:cNvSpPr>
            <a:spLocks noGrp="1"/>
          </p:cNvSpPr>
          <p:nvPr>
            <p:ph type="pic" idx="3"/>
          </p:nvPr>
        </p:nvSpPr>
        <p:spPr>
          <a:xfrm flipH="1">
            <a:off x="8218223" y="4187925"/>
            <a:ext cx="924300" cy="960300"/>
          </a:xfrm>
          <a:prstGeom prst="round1Rect">
            <a:avLst>
              <a:gd name="adj" fmla="val 21722"/>
            </a:avLst>
          </a:prstGeom>
          <a:noFill/>
          <a:ln>
            <a:noFill/>
          </a:ln>
        </p:spPr>
      </p:sp>
      <p:sp>
        <p:nvSpPr>
          <p:cNvPr id="38" name="Google Shape;38;p8"/>
          <p:cNvSpPr>
            <a:spLocks noGrp="1"/>
          </p:cNvSpPr>
          <p:nvPr>
            <p:ph type="pic" idx="4"/>
          </p:nvPr>
        </p:nvSpPr>
        <p:spPr>
          <a:xfrm rot="10800000">
            <a:off x="1515000" y="-2468"/>
            <a:ext cx="3100200" cy="977700"/>
          </a:xfrm>
          <a:prstGeom prst="round2Same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39" name="Google Shape;39;p8"/>
          <p:cNvSpPr>
            <a:spLocks noGrp="1"/>
          </p:cNvSpPr>
          <p:nvPr>
            <p:ph type="pic" idx="5"/>
          </p:nvPr>
        </p:nvSpPr>
        <p:spPr>
          <a:xfrm rot="10800000">
            <a:off x="4664725" y="-1868"/>
            <a:ext cx="4477800" cy="977100"/>
          </a:xfrm>
          <a:prstGeom prst="round1Rect">
            <a:avLst>
              <a:gd name="adj" fmla="val 17079"/>
            </a:avLst>
          </a:prstGeom>
          <a:noFill/>
          <a:ln>
            <a:noFill/>
          </a:ln>
        </p:spPr>
      </p:sp>
      <p:sp>
        <p:nvSpPr>
          <p:cNvPr id="40" name="Google Shape;40;p8"/>
          <p:cNvSpPr txBox="1">
            <a:spLocks noGrp="1"/>
          </p:cNvSpPr>
          <p:nvPr>
            <p:ph type="ctrTitle"/>
          </p:nvPr>
        </p:nvSpPr>
        <p:spPr>
          <a:xfrm>
            <a:off x="2224800" y="1499975"/>
            <a:ext cx="6014700" cy="166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Manrope SemiBold"/>
              <a:buNone/>
              <a:defRPr sz="46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600"/>
              <a:buFont typeface="Manrope SemiBold"/>
              <a:buNone/>
              <a:defRPr sz="46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600"/>
              <a:buFont typeface="Manrope SemiBold"/>
              <a:buNone/>
              <a:defRPr sz="46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600"/>
              <a:buFont typeface="Manrope SemiBold"/>
              <a:buNone/>
              <a:defRPr sz="46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600"/>
              <a:buFont typeface="Manrope SemiBold"/>
              <a:buNone/>
              <a:defRPr sz="46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600"/>
              <a:buFont typeface="Manrope SemiBold"/>
              <a:buNone/>
              <a:defRPr sz="46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600"/>
              <a:buFont typeface="Manrope SemiBold"/>
              <a:buNone/>
              <a:defRPr sz="46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600"/>
              <a:buFont typeface="Manrope SemiBold"/>
              <a:buNone/>
              <a:defRPr sz="46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600"/>
              <a:buFont typeface="Manrope SemiBold"/>
              <a:buNone/>
              <a:defRPr sz="46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ubTitle" idx="1"/>
          </p:nvPr>
        </p:nvSpPr>
        <p:spPr>
          <a:xfrm>
            <a:off x="283475" y="283475"/>
            <a:ext cx="1231200" cy="29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6"/>
          </p:nvPr>
        </p:nvSpPr>
        <p:spPr>
          <a:xfrm>
            <a:off x="2238050" y="3068700"/>
            <a:ext cx="5514300" cy="40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3" name="Google Shape;43;p8" descr="Marble texture (Provided by Getty Images)"/>
          <p:cNvPicPr preferRelativeResize="0"/>
          <p:nvPr/>
        </p:nvPicPr>
        <p:blipFill rotWithShape="1">
          <a:blip r:embed="rId2">
            <a:alphaModFix/>
          </a:blip>
          <a:srcRect l="51183" t="70762" b="8353"/>
          <a:stretch/>
        </p:blipFill>
        <p:spPr>
          <a:xfrm>
            <a:off x="0" y="4172200"/>
            <a:ext cx="1464300" cy="971400"/>
          </a:xfrm>
          <a:prstGeom prst="round1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44" name="Google Shape;44;p8"/>
          <p:cNvSpPr>
            <a:spLocks noGrp="1"/>
          </p:cNvSpPr>
          <p:nvPr>
            <p:ph type="pic" idx="7"/>
          </p:nvPr>
        </p:nvSpPr>
        <p:spPr>
          <a:xfrm>
            <a:off x="2400" y="4169350"/>
            <a:ext cx="1464300" cy="977100"/>
          </a:xfrm>
          <a:prstGeom prst="round1Rect">
            <a:avLst>
              <a:gd name="adj" fmla="val 17079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ALT 1">
  <p:cSld name="TITLE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>
            <a:spLocks noGrp="1"/>
          </p:cNvSpPr>
          <p:nvPr>
            <p:ph type="pic" idx="2"/>
          </p:nvPr>
        </p:nvSpPr>
        <p:spPr>
          <a:xfrm>
            <a:off x="7474525" y="283475"/>
            <a:ext cx="1386000" cy="4860000"/>
          </a:xfrm>
          <a:prstGeom prst="round2Same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311825" y="4696689"/>
            <a:ext cx="548700" cy="183000"/>
          </a:xfrm>
          <a:prstGeom prst="rect">
            <a:avLst/>
          </a:prstGeom>
        </p:spPr>
        <p:txBody>
          <a:bodyPr spcFirstLastPara="1" wrap="square" lIns="91425" tIns="0" rIns="0" bIns="0" anchor="b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8" name="Google Shape;48;p9"/>
          <p:cNvGrpSpPr/>
          <p:nvPr/>
        </p:nvGrpSpPr>
        <p:grpSpPr>
          <a:xfrm>
            <a:off x="283475" y="457201"/>
            <a:ext cx="351960" cy="352044"/>
            <a:chOff x="8489825" y="3576200"/>
            <a:chExt cx="419700" cy="419700"/>
          </a:xfrm>
        </p:grpSpPr>
        <p:sp>
          <p:nvSpPr>
            <p:cNvPr id="49" name="Google Shape;49;p9"/>
            <p:cNvSpPr/>
            <p:nvPr/>
          </p:nvSpPr>
          <p:spPr>
            <a:xfrm>
              <a:off x="8489825" y="3576200"/>
              <a:ext cx="419700" cy="419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  <p:grpSp>
          <p:nvGrpSpPr>
            <p:cNvPr id="50" name="Google Shape;50;p9"/>
            <p:cNvGrpSpPr/>
            <p:nvPr/>
          </p:nvGrpSpPr>
          <p:grpSpPr>
            <a:xfrm rot="5400000">
              <a:off x="8618161" y="3720599"/>
              <a:ext cx="143075" cy="130896"/>
              <a:chOff x="3091318" y="986129"/>
              <a:chExt cx="694200" cy="635111"/>
            </a:xfrm>
          </p:grpSpPr>
          <p:cxnSp>
            <p:nvCxnSpPr>
              <p:cNvPr id="51" name="Google Shape;51;p9"/>
              <p:cNvCxnSpPr/>
              <p:nvPr/>
            </p:nvCxnSpPr>
            <p:spPr>
              <a:xfrm rot="5400000">
                <a:off x="3149351" y="971579"/>
                <a:ext cx="573000" cy="602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" name="Google Shape;52;p9"/>
              <p:cNvCxnSpPr/>
              <p:nvPr/>
            </p:nvCxnSpPr>
            <p:spPr>
              <a:xfrm>
                <a:off x="3438418" y="639095"/>
                <a:ext cx="0" cy="694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3" name="Google Shape;53;p9"/>
              <p:cNvCxnSpPr/>
              <p:nvPr/>
            </p:nvCxnSpPr>
            <p:spPr>
              <a:xfrm rot="5400000">
                <a:off x="3428226" y="1307590"/>
                <a:ext cx="627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54" name="Google Shape;54;p9"/>
          <p:cNvSpPr txBox="1">
            <a:spLocks noGrp="1"/>
          </p:cNvSpPr>
          <p:nvPr>
            <p:ph type="subTitle" idx="1"/>
          </p:nvPr>
        </p:nvSpPr>
        <p:spPr>
          <a:xfrm>
            <a:off x="283475" y="3087225"/>
            <a:ext cx="2184600" cy="763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3"/>
          </p:nvPr>
        </p:nvSpPr>
        <p:spPr>
          <a:xfrm>
            <a:off x="2597688" y="3087225"/>
            <a:ext cx="2185500" cy="763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4"/>
          </p:nvPr>
        </p:nvSpPr>
        <p:spPr>
          <a:xfrm>
            <a:off x="4912800" y="3087225"/>
            <a:ext cx="2185500" cy="763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5"/>
          </p:nvPr>
        </p:nvSpPr>
        <p:spPr>
          <a:xfrm>
            <a:off x="293325" y="2329250"/>
            <a:ext cx="1908300" cy="61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None/>
              <a:defRPr sz="1600">
                <a:latin typeface="Nunito Light"/>
                <a:ea typeface="Nunito Light"/>
                <a:cs typeface="Nunito Light"/>
                <a:sym typeface="Nunito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None/>
              <a:defRPr sz="1600">
                <a:latin typeface="Nunito Light"/>
                <a:ea typeface="Nunito Light"/>
                <a:cs typeface="Nunito Light"/>
                <a:sym typeface="Nunito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None/>
              <a:defRPr sz="1600">
                <a:latin typeface="Nunito Light"/>
                <a:ea typeface="Nunito Light"/>
                <a:cs typeface="Nunito Light"/>
                <a:sym typeface="Nunito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None/>
              <a:defRPr sz="1600">
                <a:latin typeface="Nunito Light"/>
                <a:ea typeface="Nunito Light"/>
                <a:cs typeface="Nunito Light"/>
                <a:sym typeface="Nunito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None/>
              <a:defRPr sz="1600">
                <a:latin typeface="Nunito Light"/>
                <a:ea typeface="Nunito Light"/>
                <a:cs typeface="Nunito Light"/>
                <a:sym typeface="Nunito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None/>
              <a:defRPr sz="1600">
                <a:latin typeface="Nunito Light"/>
                <a:ea typeface="Nunito Light"/>
                <a:cs typeface="Nunito Light"/>
                <a:sym typeface="Nunito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None/>
              <a:defRPr sz="1600">
                <a:latin typeface="Nunito Light"/>
                <a:ea typeface="Nunito Light"/>
                <a:cs typeface="Nunito Light"/>
                <a:sym typeface="Nunito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None/>
              <a:defRPr sz="1600">
                <a:latin typeface="Nunito Light"/>
                <a:ea typeface="Nunito Light"/>
                <a:cs typeface="Nunito Light"/>
                <a:sym typeface="Nunito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None/>
              <a:defRPr sz="1600"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6"/>
          </p:nvPr>
        </p:nvSpPr>
        <p:spPr>
          <a:xfrm>
            <a:off x="2569475" y="2329250"/>
            <a:ext cx="1967100" cy="61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None/>
              <a:defRPr sz="1600">
                <a:latin typeface="Nunito Light"/>
                <a:ea typeface="Nunito Light"/>
                <a:cs typeface="Nunito Light"/>
                <a:sym typeface="Nunito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None/>
              <a:defRPr sz="1600">
                <a:latin typeface="Nunito Light"/>
                <a:ea typeface="Nunito Light"/>
                <a:cs typeface="Nunito Light"/>
                <a:sym typeface="Nunito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None/>
              <a:defRPr sz="1600">
                <a:latin typeface="Nunito Light"/>
                <a:ea typeface="Nunito Light"/>
                <a:cs typeface="Nunito Light"/>
                <a:sym typeface="Nunito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None/>
              <a:defRPr sz="1600">
                <a:latin typeface="Nunito Light"/>
                <a:ea typeface="Nunito Light"/>
                <a:cs typeface="Nunito Light"/>
                <a:sym typeface="Nunito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None/>
              <a:defRPr sz="1600">
                <a:latin typeface="Nunito Light"/>
                <a:ea typeface="Nunito Light"/>
                <a:cs typeface="Nunito Light"/>
                <a:sym typeface="Nunito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None/>
              <a:defRPr sz="1600">
                <a:latin typeface="Nunito Light"/>
                <a:ea typeface="Nunito Light"/>
                <a:cs typeface="Nunito Light"/>
                <a:sym typeface="Nunito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None/>
              <a:defRPr sz="1600">
                <a:latin typeface="Nunito Light"/>
                <a:ea typeface="Nunito Light"/>
                <a:cs typeface="Nunito Light"/>
                <a:sym typeface="Nunito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None/>
              <a:defRPr sz="1600">
                <a:latin typeface="Nunito Light"/>
                <a:ea typeface="Nunito Light"/>
                <a:cs typeface="Nunito Light"/>
                <a:sym typeface="Nunito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None/>
              <a:defRPr sz="1600"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7"/>
          </p:nvPr>
        </p:nvSpPr>
        <p:spPr>
          <a:xfrm>
            <a:off x="4904425" y="2329250"/>
            <a:ext cx="1967100" cy="61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None/>
              <a:defRPr sz="1600">
                <a:latin typeface="Nunito Light"/>
                <a:ea typeface="Nunito Light"/>
                <a:cs typeface="Nunito Light"/>
                <a:sym typeface="Nunito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None/>
              <a:defRPr sz="1600">
                <a:latin typeface="Nunito Light"/>
                <a:ea typeface="Nunito Light"/>
                <a:cs typeface="Nunito Light"/>
                <a:sym typeface="Nunito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None/>
              <a:defRPr sz="1600">
                <a:latin typeface="Nunito Light"/>
                <a:ea typeface="Nunito Light"/>
                <a:cs typeface="Nunito Light"/>
                <a:sym typeface="Nunito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None/>
              <a:defRPr sz="1600">
                <a:latin typeface="Nunito Light"/>
                <a:ea typeface="Nunito Light"/>
                <a:cs typeface="Nunito Light"/>
                <a:sym typeface="Nunito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None/>
              <a:defRPr sz="1600">
                <a:latin typeface="Nunito Light"/>
                <a:ea typeface="Nunito Light"/>
                <a:cs typeface="Nunito Light"/>
                <a:sym typeface="Nunito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None/>
              <a:defRPr sz="1600">
                <a:latin typeface="Nunito Light"/>
                <a:ea typeface="Nunito Light"/>
                <a:cs typeface="Nunito Light"/>
                <a:sym typeface="Nunito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None/>
              <a:defRPr sz="1600">
                <a:latin typeface="Nunito Light"/>
                <a:ea typeface="Nunito Light"/>
                <a:cs typeface="Nunito Light"/>
                <a:sym typeface="Nunito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None/>
              <a:defRPr sz="1600">
                <a:latin typeface="Nunito Light"/>
                <a:ea typeface="Nunito Light"/>
                <a:cs typeface="Nunito Light"/>
                <a:sym typeface="Nunito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None/>
              <a:defRPr sz="1600"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/>
          <p:nvPr/>
        </p:nvSpPr>
        <p:spPr>
          <a:xfrm>
            <a:off x="283475" y="4418000"/>
            <a:ext cx="7114200" cy="725400"/>
          </a:xfrm>
          <a:prstGeom prst="round2SameRect">
            <a:avLst>
              <a:gd name="adj1" fmla="val 30035"/>
              <a:gd name="adj2" fmla="val 0"/>
            </a:avLst>
          </a:prstGeom>
          <a:solidFill>
            <a:schemeClr val="accent4"/>
          </a:solidFill>
          <a:ln>
            <a:noFill/>
          </a:ln>
          <a:effectLst>
            <a:outerShdw blurRad="428625" dist="47625" dir="12420000" algn="bl" rotWithShape="0">
              <a:schemeClr val="dk1">
                <a:alpha val="471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838525" y="427450"/>
            <a:ext cx="5827500" cy="572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ALT 2">
  <p:cSld name="TITLE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7474525" y="283475"/>
            <a:ext cx="1386000" cy="4860000"/>
          </a:xfrm>
          <a:prstGeom prst="round2Same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8311825" y="4696689"/>
            <a:ext cx="548700" cy="183000"/>
          </a:xfrm>
          <a:prstGeom prst="rect">
            <a:avLst/>
          </a:prstGeom>
        </p:spPr>
        <p:txBody>
          <a:bodyPr spcFirstLastPara="1" wrap="square" lIns="91425" tIns="0" rIns="0" bIns="0" anchor="b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ubTitle" idx="1"/>
          </p:nvPr>
        </p:nvSpPr>
        <p:spPr>
          <a:xfrm>
            <a:off x="690043" y="1490150"/>
            <a:ext cx="409500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ubTitle" idx="3"/>
          </p:nvPr>
        </p:nvSpPr>
        <p:spPr>
          <a:xfrm>
            <a:off x="3527068" y="1490150"/>
            <a:ext cx="409500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ubTitle" idx="4"/>
          </p:nvPr>
        </p:nvSpPr>
        <p:spPr>
          <a:xfrm>
            <a:off x="690040" y="2104016"/>
            <a:ext cx="409500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ubTitle" idx="5"/>
          </p:nvPr>
        </p:nvSpPr>
        <p:spPr>
          <a:xfrm>
            <a:off x="3527065" y="2104016"/>
            <a:ext cx="409500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ubTitle" idx="6"/>
          </p:nvPr>
        </p:nvSpPr>
        <p:spPr>
          <a:xfrm>
            <a:off x="690040" y="2717894"/>
            <a:ext cx="409500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ubTitle" idx="7"/>
          </p:nvPr>
        </p:nvSpPr>
        <p:spPr>
          <a:xfrm>
            <a:off x="3527065" y="2712044"/>
            <a:ext cx="409500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ubTitle" idx="8"/>
          </p:nvPr>
        </p:nvSpPr>
        <p:spPr>
          <a:xfrm>
            <a:off x="1203900" y="1490472"/>
            <a:ext cx="2323200" cy="67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ubTitle" idx="9"/>
          </p:nvPr>
        </p:nvSpPr>
        <p:spPr>
          <a:xfrm>
            <a:off x="1203900" y="2106172"/>
            <a:ext cx="2323200" cy="67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ubTitle" idx="13"/>
          </p:nvPr>
        </p:nvSpPr>
        <p:spPr>
          <a:xfrm>
            <a:off x="1203900" y="2715768"/>
            <a:ext cx="2323200" cy="67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ubTitle" idx="14"/>
          </p:nvPr>
        </p:nvSpPr>
        <p:spPr>
          <a:xfrm>
            <a:off x="4038550" y="1490472"/>
            <a:ext cx="2323200" cy="67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ubTitle" idx="15"/>
          </p:nvPr>
        </p:nvSpPr>
        <p:spPr>
          <a:xfrm>
            <a:off x="4038550" y="2103120"/>
            <a:ext cx="2323200" cy="67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subTitle" idx="16"/>
          </p:nvPr>
        </p:nvSpPr>
        <p:spPr>
          <a:xfrm>
            <a:off x="4038550" y="2715768"/>
            <a:ext cx="2323200" cy="67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ubTitle" idx="17"/>
          </p:nvPr>
        </p:nvSpPr>
        <p:spPr>
          <a:xfrm>
            <a:off x="690040" y="3325547"/>
            <a:ext cx="409500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subTitle" idx="18"/>
          </p:nvPr>
        </p:nvSpPr>
        <p:spPr>
          <a:xfrm>
            <a:off x="3527065" y="3319697"/>
            <a:ext cx="409500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ubTitle" idx="19"/>
          </p:nvPr>
        </p:nvSpPr>
        <p:spPr>
          <a:xfrm>
            <a:off x="1203900" y="3328416"/>
            <a:ext cx="2323200" cy="67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ubTitle" idx="20"/>
          </p:nvPr>
        </p:nvSpPr>
        <p:spPr>
          <a:xfrm>
            <a:off x="4038550" y="3319272"/>
            <a:ext cx="2323200" cy="67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SemiBold"/>
              <a:buNone/>
              <a:defRPr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 SemiBold"/>
              <a:buNone/>
              <a:defRPr sz="18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/>
          <p:nvPr/>
        </p:nvSpPr>
        <p:spPr>
          <a:xfrm>
            <a:off x="283475" y="4418000"/>
            <a:ext cx="7114200" cy="725400"/>
          </a:xfrm>
          <a:prstGeom prst="round2SameRect">
            <a:avLst>
              <a:gd name="adj1" fmla="val 30035"/>
              <a:gd name="adj2" fmla="val 0"/>
            </a:avLst>
          </a:prstGeom>
          <a:solidFill>
            <a:schemeClr val="accent4"/>
          </a:solidFill>
          <a:ln>
            <a:noFill/>
          </a:ln>
          <a:effectLst>
            <a:outerShdw blurRad="428625" dist="47625" dir="12420000" algn="bl" rotWithShape="0">
              <a:schemeClr val="dk1">
                <a:alpha val="471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sp>
        <p:nvSpPr>
          <p:cNvPr id="82" name="Google Shape;82;p10"/>
          <p:cNvSpPr txBox="1">
            <a:spLocks noGrp="1"/>
          </p:cNvSpPr>
          <p:nvPr>
            <p:ph type="title"/>
          </p:nvPr>
        </p:nvSpPr>
        <p:spPr>
          <a:xfrm>
            <a:off x="283475" y="475500"/>
            <a:ext cx="6382500" cy="57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et the team 3 cards">
  <p:cSld name="CUSTOM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283475" y="666550"/>
            <a:ext cx="5623500" cy="50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subTitle" idx="1"/>
          </p:nvPr>
        </p:nvSpPr>
        <p:spPr>
          <a:xfrm>
            <a:off x="283475" y="283475"/>
            <a:ext cx="1231200" cy="29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Manrope Light"/>
              <a:buNone/>
              <a:defRPr sz="800"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>
            <a:endParaRPr/>
          </a:p>
        </p:txBody>
      </p:sp>
      <p:sp>
        <p:nvSpPr>
          <p:cNvPr id="86" name="Google Shape;86;p11"/>
          <p:cNvSpPr>
            <a:spLocks noGrp="1"/>
          </p:cNvSpPr>
          <p:nvPr>
            <p:ph type="pic" idx="2"/>
          </p:nvPr>
        </p:nvSpPr>
        <p:spPr>
          <a:xfrm>
            <a:off x="283475" y="1426475"/>
            <a:ext cx="2760300" cy="1812300"/>
          </a:xfrm>
          <a:prstGeom prst="round2Same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87" name="Google Shape;87;p11"/>
          <p:cNvSpPr>
            <a:spLocks noGrp="1"/>
          </p:cNvSpPr>
          <p:nvPr>
            <p:ph type="pic" idx="3"/>
          </p:nvPr>
        </p:nvSpPr>
        <p:spPr>
          <a:xfrm>
            <a:off x="3191850" y="1426475"/>
            <a:ext cx="2760300" cy="1812300"/>
          </a:xfrm>
          <a:prstGeom prst="round2Same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88" name="Google Shape;88;p11"/>
          <p:cNvSpPr>
            <a:spLocks noGrp="1"/>
          </p:cNvSpPr>
          <p:nvPr>
            <p:ph type="pic" idx="4"/>
          </p:nvPr>
        </p:nvSpPr>
        <p:spPr>
          <a:xfrm>
            <a:off x="6100225" y="1426475"/>
            <a:ext cx="2760300" cy="1812300"/>
          </a:xfrm>
          <a:prstGeom prst="round2Same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89" name="Google Shape;89;p11"/>
          <p:cNvSpPr txBox="1">
            <a:spLocks noGrp="1"/>
          </p:cNvSpPr>
          <p:nvPr>
            <p:ph type="subTitle" idx="5"/>
          </p:nvPr>
        </p:nvSpPr>
        <p:spPr>
          <a:xfrm>
            <a:off x="475500" y="3383025"/>
            <a:ext cx="2384400" cy="24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SemiBold"/>
              <a:buNone/>
              <a:defRPr sz="1600">
                <a:solidFill>
                  <a:schemeClr val="accent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subTitle" idx="6"/>
          </p:nvPr>
        </p:nvSpPr>
        <p:spPr>
          <a:xfrm>
            <a:off x="473025" y="3690926"/>
            <a:ext cx="2384400" cy="29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subTitle" idx="7"/>
          </p:nvPr>
        </p:nvSpPr>
        <p:spPr>
          <a:xfrm>
            <a:off x="475500" y="4170600"/>
            <a:ext cx="2384400" cy="501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subTitle" idx="8"/>
          </p:nvPr>
        </p:nvSpPr>
        <p:spPr>
          <a:xfrm>
            <a:off x="3381050" y="3382950"/>
            <a:ext cx="2384400" cy="24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SemiBold"/>
              <a:buNone/>
              <a:defRPr sz="1600">
                <a:solidFill>
                  <a:schemeClr val="accent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subTitle" idx="9"/>
          </p:nvPr>
        </p:nvSpPr>
        <p:spPr>
          <a:xfrm>
            <a:off x="3378575" y="3690926"/>
            <a:ext cx="2384400" cy="29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subTitle" idx="13"/>
          </p:nvPr>
        </p:nvSpPr>
        <p:spPr>
          <a:xfrm>
            <a:off x="3381050" y="4170600"/>
            <a:ext cx="2384400" cy="501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5" name="Google Shape;95;p11"/>
          <p:cNvSpPr txBox="1">
            <a:spLocks noGrp="1"/>
          </p:cNvSpPr>
          <p:nvPr>
            <p:ph type="subTitle" idx="14"/>
          </p:nvPr>
        </p:nvSpPr>
        <p:spPr>
          <a:xfrm>
            <a:off x="6286575" y="3382950"/>
            <a:ext cx="2384400" cy="24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SemiBold"/>
              <a:buNone/>
              <a:defRPr sz="1600">
                <a:solidFill>
                  <a:schemeClr val="accent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nrope Light"/>
              <a:buNone/>
              <a:defRPr sz="1600">
                <a:solidFill>
                  <a:schemeClr val="accent1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ubTitle" idx="15"/>
          </p:nvPr>
        </p:nvSpPr>
        <p:spPr>
          <a:xfrm>
            <a:off x="6284100" y="3690926"/>
            <a:ext cx="2384400" cy="29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subTitle" idx="16"/>
          </p:nvPr>
        </p:nvSpPr>
        <p:spPr>
          <a:xfrm>
            <a:off x="6286575" y="4170600"/>
            <a:ext cx="2384400" cy="501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6.xml"/><Relationship Id="rId34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52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16.xml"/><Relationship Id="rId24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7.xml"/><Relationship Id="rId37" Type="http://schemas.openxmlformats.org/officeDocument/2006/relationships/slideLayout" Target="../slideLayouts/slideLayout42.xml"/><Relationship Id="rId40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50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8.xml"/><Relationship Id="rId28" Type="http://schemas.openxmlformats.org/officeDocument/2006/relationships/slideLayout" Target="../slideLayouts/slideLayout33.xml"/><Relationship Id="rId36" Type="http://schemas.openxmlformats.org/officeDocument/2006/relationships/slideLayout" Target="../slideLayouts/slideLayout41.xml"/><Relationship Id="rId49" Type="http://schemas.openxmlformats.org/officeDocument/2006/relationships/theme" Target="../theme/theme2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31" Type="http://schemas.openxmlformats.org/officeDocument/2006/relationships/slideLayout" Target="../slideLayouts/slideLayout36.xml"/><Relationship Id="rId44" Type="http://schemas.openxmlformats.org/officeDocument/2006/relationships/slideLayout" Target="../slideLayouts/slideLayout49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32.xml"/><Relationship Id="rId30" Type="http://schemas.openxmlformats.org/officeDocument/2006/relationships/slideLayout" Target="../slideLayouts/slideLayout35.xml"/><Relationship Id="rId35" Type="http://schemas.openxmlformats.org/officeDocument/2006/relationships/slideLayout" Target="../slideLayouts/slideLayout40.xml"/><Relationship Id="rId43" Type="http://schemas.openxmlformats.org/officeDocument/2006/relationships/slideLayout" Target="../slideLayouts/slideLayout48.xml"/><Relationship Id="rId48" Type="http://schemas.openxmlformats.org/officeDocument/2006/relationships/slideLayout" Target="../slideLayouts/slideLayout53.xml"/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25.xml"/><Relationship Id="rId41" Type="http://schemas.openxmlformats.org/officeDocument/2006/relationships/slideLayout" Target="../slideLayouts/slideLayout46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311825" y="4696689"/>
            <a:ext cx="5487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rm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284700" y="1782325"/>
            <a:ext cx="4287300" cy="29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283475" y="420225"/>
            <a:ext cx="73233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  <p:sldLayoutId id="2147483678" r:id="rId26"/>
    <p:sldLayoutId id="2147483679" r:id="rId27"/>
    <p:sldLayoutId id="2147483680" r:id="rId28"/>
    <p:sldLayoutId id="2147483681" r:id="rId29"/>
    <p:sldLayoutId id="2147483682" r:id="rId30"/>
    <p:sldLayoutId id="2147483683" r:id="rId31"/>
    <p:sldLayoutId id="2147483684" r:id="rId32"/>
    <p:sldLayoutId id="2147483685" r:id="rId33"/>
    <p:sldLayoutId id="2147483686" r:id="rId34"/>
    <p:sldLayoutId id="2147483687" r:id="rId35"/>
    <p:sldLayoutId id="2147483688" r:id="rId36"/>
    <p:sldLayoutId id="2147483689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6" r:id="rId44"/>
    <p:sldLayoutId id="2147483697" r:id="rId45"/>
    <p:sldLayoutId id="2147483698" r:id="rId46"/>
    <p:sldLayoutId id="2147483699" r:id="rId47"/>
    <p:sldLayoutId id="2147483700" r:id="rId4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00">
          <p15:clr>
            <a:schemeClr val="accent3"/>
          </p15:clr>
        </p15:guide>
        <p15:guide id="2" orient="horz" pos="300">
          <p15:clr>
            <a:schemeClr val="accent3"/>
          </p15:clr>
        </p15:guide>
        <p15:guide id="3" orient="horz" pos="899">
          <p15:clr>
            <a:schemeClr val="accent3"/>
          </p15:clr>
        </p15:guide>
        <p15:guide id="4" pos="1561">
          <p15:clr>
            <a:schemeClr val="accent3"/>
          </p15:clr>
        </p15:guide>
        <p15:guide id="5" pos="1619">
          <p15:clr>
            <a:schemeClr val="accent3"/>
          </p15:clr>
        </p15:guide>
        <p15:guide id="6" orient="horz" pos="962">
          <p15:clr>
            <a:schemeClr val="accent3"/>
          </p15:clr>
        </p15:guide>
        <p15:guide id="7" orient="horz" pos="1561">
          <p15:clr>
            <a:schemeClr val="accent3"/>
          </p15:clr>
        </p15:guide>
        <p15:guide id="8" orient="horz" pos="1619">
          <p15:clr>
            <a:schemeClr val="accent3"/>
          </p15:clr>
        </p15:guide>
        <p15:guide id="9" orient="horz" pos="2281">
          <p15:clr>
            <a:schemeClr val="accent3"/>
          </p15:clr>
        </p15:guide>
        <p15:guide id="10" orient="horz" pos="2339">
          <p15:clr>
            <a:schemeClr val="accent3"/>
          </p15:clr>
        </p15:guide>
        <p15:guide id="11" orient="horz" pos="2943">
          <p15:clr>
            <a:schemeClr val="accent3"/>
          </p15:clr>
        </p15:guide>
        <p15:guide id="12" pos="1981">
          <p15:clr>
            <a:schemeClr val="accent5"/>
          </p15:clr>
        </p15:guide>
        <p15:guide id="13" pos="2039">
          <p15:clr>
            <a:schemeClr val="accent5"/>
          </p15:clr>
        </p15:guide>
        <p15:guide id="14" pos="2880">
          <p15:clr>
            <a:schemeClr val="accent3"/>
          </p15:clr>
        </p15:guide>
        <p15:guide id="15" pos="2938">
          <p15:clr>
            <a:schemeClr val="accent3"/>
          </p15:clr>
        </p15:guide>
        <p15:guide id="16" pos="3721">
          <p15:clr>
            <a:schemeClr val="accent5"/>
          </p15:clr>
        </p15:guide>
        <p15:guide id="17" pos="3779">
          <p15:clr>
            <a:schemeClr val="accent5"/>
          </p15:clr>
        </p15:guide>
        <p15:guide id="18" pos="4141">
          <p15:clr>
            <a:schemeClr val="accent3"/>
          </p15:clr>
        </p15:guide>
        <p15:guide id="19" pos="4199">
          <p15:clr>
            <a:schemeClr val="accent3"/>
          </p15:clr>
        </p15:guide>
        <p15:guide id="20" pos="5460">
          <p15:clr>
            <a:schemeClr val="accent3"/>
          </p15:clr>
        </p15:guide>
        <p15:guide id="21" pos="179">
          <p15:clr>
            <a:schemeClr val="accent1"/>
          </p15:clr>
        </p15:guide>
        <p15:guide id="22" pos="5581">
          <p15:clr>
            <a:schemeClr val="accent1"/>
          </p15:clr>
        </p15:guide>
        <p15:guide id="23" orient="horz" pos="179">
          <p15:clr>
            <a:schemeClr val="accent1"/>
          </p15:clr>
        </p15:guide>
        <p15:guide id="24" orient="horz" pos="3059">
          <p15:clr>
            <a:schemeClr val="accent1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6"/>
          <p:cNvSpPr/>
          <p:nvPr/>
        </p:nvSpPr>
        <p:spPr>
          <a:xfrm rot="-5400000">
            <a:off x="3765875" y="-1242675"/>
            <a:ext cx="3129300" cy="7631700"/>
          </a:xfrm>
          <a:prstGeom prst="round2SameRect">
            <a:avLst>
              <a:gd name="adj1" fmla="val 6150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200025" dist="76200" dir="9000000" algn="bl" rotWithShape="0">
              <a:schemeClr val="dk1">
                <a:alpha val="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3" name="Google Shape;463;p56"/>
          <p:cNvSpPr txBox="1">
            <a:spLocks noGrp="1"/>
          </p:cNvSpPr>
          <p:nvPr>
            <p:ph type="ctrTitle"/>
          </p:nvPr>
        </p:nvSpPr>
        <p:spPr>
          <a:xfrm>
            <a:off x="2224800" y="1044825"/>
            <a:ext cx="6014700" cy="211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Pengenalan Database untuk pembuatan aplikasi</a:t>
            </a:r>
            <a:endParaRPr/>
          </a:p>
        </p:txBody>
      </p:sp>
      <p:sp>
        <p:nvSpPr>
          <p:cNvPr id="464" name="Google Shape;464;p56"/>
          <p:cNvSpPr txBox="1">
            <a:spLocks noGrp="1"/>
          </p:cNvSpPr>
          <p:nvPr>
            <p:ph type="subTitle" idx="4294967295"/>
          </p:nvPr>
        </p:nvSpPr>
        <p:spPr>
          <a:xfrm>
            <a:off x="2238050" y="3155250"/>
            <a:ext cx="2758200" cy="2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500" smtClean="0"/>
              <a:t>Sukastriyo</a:t>
            </a:r>
            <a:endParaRPr sz="1500" dirty="0"/>
          </a:p>
        </p:txBody>
      </p:sp>
      <p:pic>
        <p:nvPicPr>
          <p:cNvPr id="465" name="Google Shape;465;p56" descr="Marble texture (Provided by Getty Images)"/>
          <p:cNvPicPr preferRelativeResize="0"/>
          <p:nvPr/>
        </p:nvPicPr>
        <p:blipFill rotWithShape="1">
          <a:blip r:embed="rId3">
            <a:alphaModFix/>
          </a:blip>
          <a:srcRect l="51183" t="70762" b="8353"/>
          <a:stretch/>
        </p:blipFill>
        <p:spPr>
          <a:xfrm>
            <a:off x="0" y="4172200"/>
            <a:ext cx="1464300" cy="971400"/>
          </a:xfrm>
          <a:prstGeom prst="round1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466" name="Google Shape;466;p56" descr="Marble texture (Provided by Getty Images)"/>
          <p:cNvPicPr preferRelativeResize="0"/>
          <p:nvPr/>
        </p:nvPicPr>
        <p:blipFill rotWithShape="1">
          <a:blip r:embed="rId3">
            <a:alphaModFix/>
          </a:blip>
          <a:srcRect t="70763" b="8357"/>
          <a:stretch/>
        </p:blipFill>
        <p:spPr>
          <a:xfrm rot="10800000">
            <a:off x="1514675" y="-100"/>
            <a:ext cx="3100200" cy="971400"/>
          </a:xfrm>
          <a:prstGeom prst="round2Same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pic>
      <p:pic>
        <p:nvPicPr>
          <p:cNvPr id="467" name="Google Shape;467;p56" descr="Smooth stone texture (Provided by Getty Images)"/>
          <p:cNvPicPr preferRelativeResize="0"/>
          <p:nvPr/>
        </p:nvPicPr>
        <p:blipFill rotWithShape="1">
          <a:blip r:embed="rId4">
            <a:alphaModFix/>
          </a:blip>
          <a:srcRect l="86245" t="346" r="13" b="77982"/>
          <a:stretch/>
        </p:blipFill>
        <p:spPr>
          <a:xfrm flipH="1">
            <a:off x="8212800" y="4183200"/>
            <a:ext cx="931200" cy="960300"/>
          </a:xfrm>
          <a:prstGeom prst="round1Rect">
            <a:avLst>
              <a:gd name="adj" fmla="val 22027"/>
            </a:avLst>
          </a:prstGeom>
          <a:noFill/>
          <a:ln>
            <a:noFill/>
          </a:ln>
          <a:effectLst>
            <a:outerShdw blurRad="171450" dist="57150" dir="11520000" algn="bl" rotWithShape="0">
              <a:schemeClr val="dk1">
                <a:alpha val="17650"/>
              </a:schemeClr>
            </a:outerShdw>
          </a:effectLst>
        </p:spPr>
      </p:pic>
      <p:pic>
        <p:nvPicPr>
          <p:cNvPr id="468" name="Google Shape;468;p56" descr="Smooth stone texture (Provided by Getty Images)"/>
          <p:cNvPicPr preferRelativeResize="0"/>
          <p:nvPr/>
        </p:nvPicPr>
        <p:blipFill rotWithShape="1">
          <a:blip r:embed="rId4">
            <a:alphaModFix/>
          </a:blip>
          <a:srcRect l="32628" t="346" r="13" b="77982"/>
          <a:stretch/>
        </p:blipFill>
        <p:spPr>
          <a:xfrm rot="10800000">
            <a:off x="4664850" y="0"/>
            <a:ext cx="4479000" cy="960300"/>
          </a:xfrm>
          <a:prstGeom prst="round1Rect">
            <a:avLst>
              <a:gd name="adj" fmla="val 22027"/>
            </a:avLst>
          </a:prstGeom>
          <a:noFill/>
          <a:ln>
            <a:noFill/>
          </a:ln>
          <a:effectLst>
            <a:outerShdw blurRad="171450" dist="95250" dir="11520000" algn="bl" rotWithShape="0">
              <a:schemeClr val="dk1">
                <a:alpha val="10000"/>
              </a:schemeClr>
            </a:outerShdw>
          </a:effectLst>
        </p:spPr>
      </p:pic>
      <p:grpSp>
        <p:nvGrpSpPr>
          <p:cNvPr id="469" name="Google Shape;469;p56"/>
          <p:cNvGrpSpPr/>
          <p:nvPr/>
        </p:nvGrpSpPr>
        <p:grpSpPr>
          <a:xfrm>
            <a:off x="8164419" y="3224989"/>
            <a:ext cx="696114" cy="696114"/>
            <a:chOff x="8489825" y="3576200"/>
            <a:chExt cx="419700" cy="419700"/>
          </a:xfrm>
        </p:grpSpPr>
        <p:sp>
          <p:nvSpPr>
            <p:cNvPr id="470" name="Google Shape;470;p56"/>
            <p:cNvSpPr/>
            <p:nvPr/>
          </p:nvSpPr>
          <p:spPr>
            <a:xfrm>
              <a:off x="8489825" y="3576200"/>
              <a:ext cx="419700" cy="41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  <p:grpSp>
          <p:nvGrpSpPr>
            <p:cNvPr id="471" name="Google Shape;471;p56"/>
            <p:cNvGrpSpPr/>
            <p:nvPr/>
          </p:nvGrpSpPr>
          <p:grpSpPr>
            <a:xfrm rot="5400000">
              <a:off x="8622572" y="3725150"/>
              <a:ext cx="134253" cy="130896"/>
              <a:chOff x="3134801" y="986129"/>
              <a:chExt cx="651397" cy="635111"/>
            </a:xfrm>
          </p:grpSpPr>
          <p:cxnSp>
            <p:nvCxnSpPr>
              <p:cNvPr id="472" name="Google Shape;472;p56"/>
              <p:cNvCxnSpPr/>
              <p:nvPr/>
            </p:nvCxnSpPr>
            <p:spPr>
              <a:xfrm rot="5400000">
                <a:off x="3149351" y="971579"/>
                <a:ext cx="573000" cy="602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73" name="Google Shape;473;p56"/>
              <p:cNvCxnSpPr/>
              <p:nvPr/>
            </p:nvCxnSpPr>
            <p:spPr>
              <a:xfrm>
                <a:off x="3474198" y="674151"/>
                <a:ext cx="0" cy="6240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74" name="Google Shape;474;p56"/>
              <p:cNvCxnSpPr/>
              <p:nvPr/>
            </p:nvCxnSpPr>
            <p:spPr>
              <a:xfrm rot="5400000">
                <a:off x="3428226" y="1307590"/>
                <a:ext cx="627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5"/>
          <p:cNvSpPr/>
          <p:nvPr/>
        </p:nvSpPr>
        <p:spPr>
          <a:xfrm rot="-5400000">
            <a:off x="6505025" y="2494725"/>
            <a:ext cx="3339000" cy="1956300"/>
          </a:xfrm>
          <a:prstGeom prst="round1Rect">
            <a:avLst>
              <a:gd name="adj" fmla="val 11007"/>
            </a:avLst>
          </a:prstGeom>
          <a:solidFill>
            <a:schemeClr val="accent6"/>
          </a:solidFill>
          <a:ln>
            <a:noFill/>
          </a:ln>
          <a:effectLst>
            <a:outerShdw blurRad="171450" dist="114300" dir="13440000" algn="bl" rotWithShape="0">
              <a:schemeClr val="dk1">
                <a:alpha val="392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sp>
        <p:nvSpPr>
          <p:cNvPr id="552" name="Google Shape;552;p65"/>
          <p:cNvSpPr/>
          <p:nvPr/>
        </p:nvSpPr>
        <p:spPr>
          <a:xfrm rot="-5400000">
            <a:off x="6592200" y="2587875"/>
            <a:ext cx="3339000" cy="1770000"/>
          </a:xfrm>
          <a:prstGeom prst="round1Rect">
            <a:avLst>
              <a:gd name="adj" fmla="val 11007"/>
            </a:avLst>
          </a:prstGeom>
          <a:solidFill>
            <a:schemeClr val="lt1"/>
          </a:solidFill>
          <a:ln>
            <a:noFill/>
          </a:ln>
          <a:effectLst>
            <a:outerShdw blurRad="171450" dist="114300" dir="13440000" algn="bl" rotWithShape="0">
              <a:schemeClr val="dk1">
                <a:alpha val="392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pic>
        <p:nvPicPr>
          <p:cNvPr id="553" name="Google Shape;553;p65" descr="marble (Provided by Getty Images)"/>
          <p:cNvPicPr preferRelativeResize="0"/>
          <p:nvPr/>
        </p:nvPicPr>
        <p:blipFill rotWithShape="1">
          <a:blip r:embed="rId3">
            <a:alphaModFix/>
          </a:blip>
          <a:srcRect l="-7607" t="16910" r="51085" b="65919"/>
          <a:stretch/>
        </p:blipFill>
        <p:spPr>
          <a:xfrm rot="-5400000">
            <a:off x="6716425" y="2707050"/>
            <a:ext cx="3340500" cy="1533600"/>
          </a:xfrm>
          <a:prstGeom prst="round1Rect">
            <a:avLst>
              <a:gd name="adj" fmla="val 10541"/>
            </a:avLst>
          </a:prstGeom>
          <a:noFill/>
          <a:ln>
            <a:noFill/>
          </a:ln>
        </p:spPr>
      </p:pic>
      <p:sp>
        <p:nvSpPr>
          <p:cNvPr id="554" name="Google Shape;554;p65"/>
          <p:cNvSpPr txBox="1">
            <a:spLocks noGrp="1"/>
          </p:cNvSpPr>
          <p:nvPr>
            <p:ph type="title"/>
          </p:nvPr>
        </p:nvSpPr>
        <p:spPr>
          <a:xfrm>
            <a:off x="283475" y="213725"/>
            <a:ext cx="67002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Aplikasi Inventory Barang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55" name="Google Shape;555;p65"/>
          <p:cNvSpPr txBox="1">
            <a:spLocks noGrp="1"/>
          </p:cNvSpPr>
          <p:nvPr>
            <p:ph type="subTitle" idx="3"/>
          </p:nvPr>
        </p:nvSpPr>
        <p:spPr>
          <a:xfrm>
            <a:off x="283475" y="930975"/>
            <a:ext cx="4808400" cy="25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Stored Procedure menampilkan data dengan filter berdasarkan produk</a:t>
            </a:r>
            <a:endParaRPr sz="1600"/>
          </a:p>
        </p:txBody>
      </p:sp>
      <p:sp>
        <p:nvSpPr>
          <p:cNvPr id="556" name="Google Shape;556;p65"/>
          <p:cNvSpPr/>
          <p:nvPr/>
        </p:nvSpPr>
        <p:spPr>
          <a:xfrm>
            <a:off x="915050" y="1719425"/>
            <a:ext cx="4922100" cy="3263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DELIMITER //</a:t>
            </a: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CREATE PROCEDURE cari_produk_nama(IN keyword VARCHAR(100))</a:t>
            </a: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BEGIN</a:t>
            </a: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    SELECT * FROM produk</a:t>
            </a: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    WHERE nama LIKE CONCAT('%', keyword, '%');</a:t>
            </a: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END //</a:t>
            </a: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DELIMITER ;</a:t>
            </a: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6"/>
          <p:cNvSpPr/>
          <p:nvPr/>
        </p:nvSpPr>
        <p:spPr>
          <a:xfrm rot="-5400000">
            <a:off x="6505025" y="2494725"/>
            <a:ext cx="3339000" cy="1956300"/>
          </a:xfrm>
          <a:prstGeom prst="round1Rect">
            <a:avLst>
              <a:gd name="adj" fmla="val 11007"/>
            </a:avLst>
          </a:prstGeom>
          <a:solidFill>
            <a:schemeClr val="accent6"/>
          </a:solidFill>
          <a:ln>
            <a:noFill/>
          </a:ln>
          <a:effectLst>
            <a:outerShdw blurRad="171450" dist="114300" dir="13440000" algn="bl" rotWithShape="0">
              <a:schemeClr val="dk1">
                <a:alpha val="392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sp>
        <p:nvSpPr>
          <p:cNvPr id="562" name="Google Shape;562;p66"/>
          <p:cNvSpPr/>
          <p:nvPr/>
        </p:nvSpPr>
        <p:spPr>
          <a:xfrm rot="-5400000">
            <a:off x="6592200" y="2587875"/>
            <a:ext cx="3339000" cy="1770000"/>
          </a:xfrm>
          <a:prstGeom prst="round1Rect">
            <a:avLst>
              <a:gd name="adj" fmla="val 11007"/>
            </a:avLst>
          </a:prstGeom>
          <a:solidFill>
            <a:schemeClr val="lt1"/>
          </a:solidFill>
          <a:ln>
            <a:noFill/>
          </a:ln>
          <a:effectLst>
            <a:outerShdw blurRad="171450" dist="114300" dir="13440000" algn="bl" rotWithShape="0">
              <a:schemeClr val="dk1">
                <a:alpha val="392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pic>
        <p:nvPicPr>
          <p:cNvPr id="563" name="Google Shape;563;p66" descr="marble (Provided by Getty Images)"/>
          <p:cNvPicPr preferRelativeResize="0"/>
          <p:nvPr/>
        </p:nvPicPr>
        <p:blipFill rotWithShape="1">
          <a:blip r:embed="rId3">
            <a:alphaModFix/>
          </a:blip>
          <a:srcRect l="-7607" t="16910" r="51085" b="65919"/>
          <a:stretch/>
        </p:blipFill>
        <p:spPr>
          <a:xfrm rot="-5400000">
            <a:off x="6716425" y="2707050"/>
            <a:ext cx="3340500" cy="1533600"/>
          </a:xfrm>
          <a:prstGeom prst="round1Rect">
            <a:avLst>
              <a:gd name="adj" fmla="val 10541"/>
            </a:avLst>
          </a:prstGeom>
          <a:noFill/>
          <a:ln>
            <a:noFill/>
          </a:ln>
        </p:spPr>
      </p:pic>
      <p:sp>
        <p:nvSpPr>
          <p:cNvPr id="564" name="Google Shape;564;p66"/>
          <p:cNvSpPr txBox="1">
            <a:spLocks noGrp="1"/>
          </p:cNvSpPr>
          <p:nvPr>
            <p:ph type="title"/>
          </p:nvPr>
        </p:nvSpPr>
        <p:spPr>
          <a:xfrm>
            <a:off x="283475" y="213725"/>
            <a:ext cx="67002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Aplikasi Inventory Barang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65" name="Google Shape;565;p66"/>
          <p:cNvSpPr txBox="1">
            <a:spLocks noGrp="1"/>
          </p:cNvSpPr>
          <p:nvPr>
            <p:ph type="subTitle" idx="3"/>
          </p:nvPr>
        </p:nvSpPr>
        <p:spPr>
          <a:xfrm>
            <a:off x="283475" y="930975"/>
            <a:ext cx="4808400" cy="25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Stored Procedure menampilkan data dengan filter Berdasarkan Stok Kurang dari Nilai Tertentu</a:t>
            </a:r>
            <a:endParaRPr sz="1600"/>
          </a:p>
        </p:txBody>
      </p:sp>
      <p:sp>
        <p:nvSpPr>
          <p:cNvPr id="566" name="Google Shape;566;p66"/>
          <p:cNvSpPr/>
          <p:nvPr/>
        </p:nvSpPr>
        <p:spPr>
          <a:xfrm>
            <a:off x="915050" y="1719425"/>
            <a:ext cx="4922100" cy="3263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DELIMITER //</a:t>
            </a: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CREATE PROCEDURE produk_stok_kurang(IN batas_stok INT)</a:t>
            </a: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BEGIN</a:t>
            </a: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    SELECT * FROM produk</a:t>
            </a: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    WHERE stok &lt; batas_stok;</a:t>
            </a: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END //</a:t>
            </a: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DELIMITER ;</a:t>
            </a: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7"/>
          <p:cNvSpPr/>
          <p:nvPr/>
        </p:nvSpPr>
        <p:spPr>
          <a:xfrm rot="-5400000">
            <a:off x="6505025" y="2494725"/>
            <a:ext cx="3339000" cy="1956300"/>
          </a:xfrm>
          <a:prstGeom prst="round1Rect">
            <a:avLst>
              <a:gd name="adj" fmla="val 11007"/>
            </a:avLst>
          </a:prstGeom>
          <a:solidFill>
            <a:schemeClr val="accent6"/>
          </a:solidFill>
          <a:ln>
            <a:noFill/>
          </a:ln>
          <a:effectLst>
            <a:outerShdw blurRad="171450" dist="114300" dir="13440000" algn="bl" rotWithShape="0">
              <a:schemeClr val="dk1">
                <a:alpha val="392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sp>
        <p:nvSpPr>
          <p:cNvPr id="572" name="Google Shape;572;p67"/>
          <p:cNvSpPr/>
          <p:nvPr/>
        </p:nvSpPr>
        <p:spPr>
          <a:xfrm rot="-5400000">
            <a:off x="6592200" y="2587875"/>
            <a:ext cx="3339000" cy="1770000"/>
          </a:xfrm>
          <a:prstGeom prst="round1Rect">
            <a:avLst>
              <a:gd name="adj" fmla="val 11007"/>
            </a:avLst>
          </a:prstGeom>
          <a:solidFill>
            <a:schemeClr val="lt1"/>
          </a:solidFill>
          <a:ln>
            <a:noFill/>
          </a:ln>
          <a:effectLst>
            <a:outerShdw blurRad="171450" dist="114300" dir="13440000" algn="bl" rotWithShape="0">
              <a:schemeClr val="dk1">
                <a:alpha val="392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pic>
        <p:nvPicPr>
          <p:cNvPr id="573" name="Google Shape;573;p67" descr="marble (Provided by Getty Images)"/>
          <p:cNvPicPr preferRelativeResize="0"/>
          <p:nvPr/>
        </p:nvPicPr>
        <p:blipFill rotWithShape="1">
          <a:blip r:embed="rId3">
            <a:alphaModFix/>
          </a:blip>
          <a:srcRect l="-7607" t="16910" r="51085" b="65919"/>
          <a:stretch/>
        </p:blipFill>
        <p:spPr>
          <a:xfrm rot="-5400000">
            <a:off x="6716425" y="2707050"/>
            <a:ext cx="3340500" cy="1533600"/>
          </a:xfrm>
          <a:prstGeom prst="round1Rect">
            <a:avLst>
              <a:gd name="adj" fmla="val 10541"/>
            </a:avLst>
          </a:prstGeom>
          <a:noFill/>
          <a:ln>
            <a:noFill/>
          </a:ln>
        </p:spPr>
      </p:pic>
      <p:sp>
        <p:nvSpPr>
          <p:cNvPr id="574" name="Google Shape;574;p67"/>
          <p:cNvSpPr txBox="1">
            <a:spLocks noGrp="1"/>
          </p:cNvSpPr>
          <p:nvPr>
            <p:ph type="title"/>
          </p:nvPr>
        </p:nvSpPr>
        <p:spPr>
          <a:xfrm>
            <a:off x="283475" y="213725"/>
            <a:ext cx="67002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Aplikasi Inventory Barang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75" name="Google Shape;575;p67"/>
          <p:cNvSpPr txBox="1">
            <a:spLocks noGrp="1"/>
          </p:cNvSpPr>
          <p:nvPr>
            <p:ph type="subTitle" idx="3"/>
          </p:nvPr>
        </p:nvSpPr>
        <p:spPr>
          <a:xfrm>
            <a:off x="283475" y="930975"/>
            <a:ext cx="4808400" cy="25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Stored Procedure menampilkan data dengan Filter Kombinasi: Nama dan Harga Maksimal</a:t>
            </a:r>
            <a:endParaRPr sz="1600"/>
          </a:p>
        </p:txBody>
      </p:sp>
      <p:sp>
        <p:nvSpPr>
          <p:cNvPr id="576" name="Google Shape;576;p67"/>
          <p:cNvSpPr/>
          <p:nvPr/>
        </p:nvSpPr>
        <p:spPr>
          <a:xfrm>
            <a:off x="915050" y="1475900"/>
            <a:ext cx="4922100" cy="3507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DELIMITER //</a:t>
            </a: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CREATE PROCEDURE filter_produk(</a:t>
            </a: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    IN keyword VARCHAR(100),</a:t>
            </a: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    IN harga_maks DECIMAL(10, 2)</a:t>
            </a: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)</a:t>
            </a: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BEGIN</a:t>
            </a: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    SELECT * FROM produk</a:t>
            </a: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    WHERE nama LIKE CONCAT('%', keyword, '%')</a:t>
            </a: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    AND harga &lt;= harga_maks;</a:t>
            </a: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END //</a:t>
            </a: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DELIMITER ;</a:t>
            </a: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8"/>
          <p:cNvSpPr/>
          <p:nvPr/>
        </p:nvSpPr>
        <p:spPr>
          <a:xfrm rot="-5400000">
            <a:off x="6505025" y="2494725"/>
            <a:ext cx="3339000" cy="1956300"/>
          </a:xfrm>
          <a:prstGeom prst="round1Rect">
            <a:avLst>
              <a:gd name="adj" fmla="val 11007"/>
            </a:avLst>
          </a:prstGeom>
          <a:solidFill>
            <a:schemeClr val="accent6"/>
          </a:solidFill>
          <a:ln>
            <a:noFill/>
          </a:ln>
          <a:effectLst>
            <a:outerShdw blurRad="171450" dist="114300" dir="13440000" algn="bl" rotWithShape="0">
              <a:schemeClr val="dk1">
                <a:alpha val="392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sp>
        <p:nvSpPr>
          <p:cNvPr id="582" name="Google Shape;582;p68"/>
          <p:cNvSpPr/>
          <p:nvPr/>
        </p:nvSpPr>
        <p:spPr>
          <a:xfrm rot="-5400000">
            <a:off x="6592200" y="2587875"/>
            <a:ext cx="3339000" cy="1770000"/>
          </a:xfrm>
          <a:prstGeom prst="round1Rect">
            <a:avLst>
              <a:gd name="adj" fmla="val 11007"/>
            </a:avLst>
          </a:prstGeom>
          <a:solidFill>
            <a:schemeClr val="lt1"/>
          </a:solidFill>
          <a:ln>
            <a:noFill/>
          </a:ln>
          <a:effectLst>
            <a:outerShdw blurRad="171450" dist="114300" dir="13440000" algn="bl" rotWithShape="0">
              <a:schemeClr val="dk1">
                <a:alpha val="392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pic>
        <p:nvPicPr>
          <p:cNvPr id="583" name="Google Shape;583;p68" descr="marble (Provided by Getty Images)"/>
          <p:cNvPicPr preferRelativeResize="0"/>
          <p:nvPr/>
        </p:nvPicPr>
        <p:blipFill rotWithShape="1">
          <a:blip r:embed="rId3">
            <a:alphaModFix/>
          </a:blip>
          <a:srcRect l="-7607" t="16910" r="51085" b="65919"/>
          <a:stretch/>
        </p:blipFill>
        <p:spPr>
          <a:xfrm rot="-5400000">
            <a:off x="6716425" y="2707050"/>
            <a:ext cx="3340500" cy="1533600"/>
          </a:xfrm>
          <a:prstGeom prst="round1Rect">
            <a:avLst>
              <a:gd name="adj" fmla="val 10541"/>
            </a:avLst>
          </a:prstGeom>
          <a:noFill/>
          <a:ln>
            <a:noFill/>
          </a:ln>
        </p:spPr>
      </p:pic>
      <p:sp>
        <p:nvSpPr>
          <p:cNvPr id="584" name="Google Shape;584;p68"/>
          <p:cNvSpPr txBox="1">
            <a:spLocks noGrp="1"/>
          </p:cNvSpPr>
          <p:nvPr>
            <p:ph type="title"/>
          </p:nvPr>
        </p:nvSpPr>
        <p:spPr>
          <a:xfrm>
            <a:off x="283475" y="213725"/>
            <a:ext cx="67002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Aplikasi Inventory Barang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85" name="Google Shape;585;p68"/>
          <p:cNvSpPr txBox="1">
            <a:spLocks noGrp="1"/>
          </p:cNvSpPr>
          <p:nvPr>
            <p:ph type="subTitle" idx="3"/>
          </p:nvPr>
        </p:nvSpPr>
        <p:spPr>
          <a:xfrm>
            <a:off x="283475" y="930975"/>
            <a:ext cx="5073900" cy="25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Memanggil fungsi Stored Procedure menampilkan data dengan filter</a:t>
            </a:r>
            <a:endParaRPr sz="1600"/>
          </a:p>
        </p:txBody>
      </p:sp>
      <p:sp>
        <p:nvSpPr>
          <p:cNvPr id="586" name="Google Shape;586;p68"/>
          <p:cNvSpPr/>
          <p:nvPr/>
        </p:nvSpPr>
        <p:spPr>
          <a:xfrm>
            <a:off x="944575" y="1859625"/>
            <a:ext cx="4531200" cy="258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CALL cari_produk_nama('Mouse');</a:t>
            </a: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CALL produk_stok_kurang(20);</a:t>
            </a: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CALL filter_produk('Mouse', 200000);</a:t>
            </a: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9"/>
          <p:cNvSpPr/>
          <p:nvPr/>
        </p:nvSpPr>
        <p:spPr>
          <a:xfrm rot="-5400000">
            <a:off x="6505025" y="2494725"/>
            <a:ext cx="3339000" cy="1956300"/>
          </a:xfrm>
          <a:prstGeom prst="round1Rect">
            <a:avLst>
              <a:gd name="adj" fmla="val 11007"/>
            </a:avLst>
          </a:prstGeom>
          <a:solidFill>
            <a:schemeClr val="accent6"/>
          </a:solidFill>
          <a:ln>
            <a:noFill/>
          </a:ln>
          <a:effectLst>
            <a:outerShdw blurRad="171450" dist="114300" dir="13440000" algn="bl" rotWithShape="0">
              <a:schemeClr val="dk1">
                <a:alpha val="392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sp>
        <p:nvSpPr>
          <p:cNvPr id="592" name="Google Shape;592;p69"/>
          <p:cNvSpPr/>
          <p:nvPr/>
        </p:nvSpPr>
        <p:spPr>
          <a:xfrm rot="-5400000">
            <a:off x="6592200" y="2587875"/>
            <a:ext cx="3339000" cy="1770000"/>
          </a:xfrm>
          <a:prstGeom prst="round1Rect">
            <a:avLst>
              <a:gd name="adj" fmla="val 11007"/>
            </a:avLst>
          </a:prstGeom>
          <a:solidFill>
            <a:schemeClr val="lt1"/>
          </a:solidFill>
          <a:ln>
            <a:noFill/>
          </a:ln>
          <a:effectLst>
            <a:outerShdw blurRad="171450" dist="114300" dir="13440000" algn="bl" rotWithShape="0">
              <a:schemeClr val="dk1">
                <a:alpha val="392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pic>
        <p:nvPicPr>
          <p:cNvPr id="593" name="Google Shape;593;p69" descr="marble (Provided by Getty Images)"/>
          <p:cNvPicPr preferRelativeResize="0"/>
          <p:nvPr/>
        </p:nvPicPr>
        <p:blipFill rotWithShape="1">
          <a:blip r:embed="rId3">
            <a:alphaModFix/>
          </a:blip>
          <a:srcRect l="-7607" t="16910" r="51085" b="65919"/>
          <a:stretch/>
        </p:blipFill>
        <p:spPr>
          <a:xfrm rot="-5400000">
            <a:off x="6716425" y="2707050"/>
            <a:ext cx="3340500" cy="1533600"/>
          </a:xfrm>
          <a:prstGeom prst="round1Rect">
            <a:avLst>
              <a:gd name="adj" fmla="val 10541"/>
            </a:avLst>
          </a:prstGeom>
          <a:noFill/>
          <a:ln>
            <a:noFill/>
          </a:ln>
        </p:spPr>
      </p:pic>
      <p:sp>
        <p:nvSpPr>
          <p:cNvPr id="594" name="Google Shape;594;p69"/>
          <p:cNvSpPr txBox="1">
            <a:spLocks noGrp="1"/>
          </p:cNvSpPr>
          <p:nvPr>
            <p:ph type="title"/>
          </p:nvPr>
        </p:nvSpPr>
        <p:spPr>
          <a:xfrm>
            <a:off x="283475" y="213725"/>
            <a:ext cx="67002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Aplikasi Inventory Barang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95" name="Google Shape;595;p69"/>
          <p:cNvSpPr txBox="1">
            <a:spLocks noGrp="1"/>
          </p:cNvSpPr>
          <p:nvPr>
            <p:ph type="subTitle" idx="3"/>
          </p:nvPr>
        </p:nvSpPr>
        <p:spPr>
          <a:xfrm>
            <a:off x="283475" y="930975"/>
            <a:ext cx="3834300" cy="25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Stored Procedure update data</a:t>
            </a:r>
            <a:endParaRPr sz="1600"/>
          </a:p>
        </p:txBody>
      </p:sp>
      <p:sp>
        <p:nvSpPr>
          <p:cNvPr id="596" name="Google Shape;596;p69"/>
          <p:cNvSpPr/>
          <p:nvPr/>
        </p:nvSpPr>
        <p:spPr>
          <a:xfrm>
            <a:off x="1333825" y="1335675"/>
            <a:ext cx="4141800" cy="3627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DELIMITER //</a:t>
            </a:r>
            <a:endParaRPr sz="1200"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CREATE PROCEDURE update_produk(</a:t>
            </a:r>
            <a:endParaRPr sz="1200"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    IN p_id INT,</a:t>
            </a:r>
            <a:endParaRPr sz="1200"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    IN p_nama VARCHAR(100),</a:t>
            </a:r>
            <a:endParaRPr sz="1200"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    IN p_harga DECIMAL(10, 2),</a:t>
            </a:r>
            <a:endParaRPr sz="1200"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    IN p_stok INT</a:t>
            </a:r>
            <a:endParaRPr sz="1200"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)</a:t>
            </a:r>
            <a:endParaRPr sz="1200"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BEGIN</a:t>
            </a:r>
            <a:endParaRPr sz="1200"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    UPDATE produk</a:t>
            </a:r>
            <a:endParaRPr sz="1200"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    SET nama = p_nama, harga = p_harga, stok = p_stok</a:t>
            </a:r>
            <a:endParaRPr sz="1200"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    WHERE id = p_id;</a:t>
            </a:r>
            <a:endParaRPr sz="1200"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END //</a:t>
            </a:r>
            <a:endParaRPr sz="1200"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DELIMITER ;</a:t>
            </a:r>
            <a:endParaRPr sz="1200"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0"/>
          <p:cNvSpPr/>
          <p:nvPr/>
        </p:nvSpPr>
        <p:spPr>
          <a:xfrm rot="-5400000">
            <a:off x="6505025" y="2494725"/>
            <a:ext cx="3339000" cy="1956300"/>
          </a:xfrm>
          <a:prstGeom prst="round1Rect">
            <a:avLst>
              <a:gd name="adj" fmla="val 11007"/>
            </a:avLst>
          </a:prstGeom>
          <a:solidFill>
            <a:schemeClr val="accent6"/>
          </a:solidFill>
          <a:ln>
            <a:noFill/>
          </a:ln>
          <a:effectLst>
            <a:outerShdw blurRad="171450" dist="114300" dir="13440000" algn="bl" rotWithShape="0">
              <a:schemeClr val="dk1">
                <a:alpha val="392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sp>
        <p:nvSpPr>
          <p:cNvPr id="602" name="Google Shape;602;p70"/>
          <p:cNvSpPr/>
          <p:nvPr/>
        </p:nvSpPr>
        <p:spPr>
          <a:xfrm rot="-5400000">
            <a:off x="6592200" y="2587875"/>
            <a:ext cx="3339000" cy="1770000"/>
          </a:xfrm>
          <a:prstGeom prst="round1Rect">
            <a:avLst>
              <a:gd name="adj" fmla="val 11007"/>
            </a:avLst>
          </a:prstGeom>
          <a:solidFill>
            <a:schemeClr val="lt1"/>
          </a:solidFill>
          <a:ln>
            <a:noFill/>
          </a:ln>
          <a:effectLst>
            <a:outerShdw blurRad="171450" dist="114300" dir="13440000" algn="bl" rotWithShape="0">
              <a:schemeClr val="dk1">
                <a:alpha val="392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pic>
        <p:nvPicPr>
          <p:cNvPr id="603" name="Google Shape;603;p70" descr="marble (Provided by Getty Images)"/>
          <p:cNvPicPr preferRelativeResize="0"/>
          <p:nvPr/>
        </p:nvPicPr>
        <p:blipFill rotWithShape="1">
          <a:blip r:embed="rId3">
            <a:alphaModFix/>
          </a:blip>
          <a:srcRect l="-7607" t="16910" r="51085" b="65919"/>
          <a:stretch/>
        </p:blipFill>
        <p:spPr>
          <a:xfrm rot="-5400000">
            <a:off x="6716425" y="2707050"/>
            <a:ext cx="3340500" cy="1533600"/>
          </a:xfrm>
          <a:prstGeom prst="round1Rect">
            <a:avLst>
              <a:gd name="adj" fmla="val 10541"/>
            </a:avLst>
          </a:prstGeom>
          <a:noFill/>
          <a:ln>
            <a:noFill/>
          </a:ln>
        </p:spPr>
      </p:pic>
      <p:sp>
        <p:nvSpPr>
          <p:cNvPr id="604" name="Google Shape;604;p70"/>
          <p:cNvSpPr txBox="1">
            <a:spLocks noGrp="1"/>
          </p:cNvSpPr>
          <p:nvPr>
            <p:ph type="title"/>
          </p:nvPr>
        </p:nvSpPr>
        <p:spPr>
          <a:xfrm>
            <a:off x="283475" y="213725"/>
            <a:ext cx="67002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Aplikasi Inventory Barang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05" name="Google Shape;605;p70"/>
          <p:cNvSpPr txBox="1">
            <a:spLocks noGrp="1"/>
          </p:cNvSpPr>
          <p:nvPr>
            <p:ph type="subTitle" idx="3"/>
          </p:nvPr>
        </p:nvSpPr>
        <p:spPr>
          <a:xfrm>
            <a:off x="283475" y="930975"/>
            <a:ext cx="5073900" cy="25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Memanggil fungsi Stored Procedure mengupdate data</a:t>
            </a:r>
            <a:endParaRPr sz="1600"/>
          </a:p>
        </p:txBody>
      </p:sp>
      <p:sp>
        <p:nvSpPr>
          <p:cNvPr id="606" name="Google Shape;606;p70"/>
          <p:cNvSpPr/>
          <p:nvPr/>
        </p:nvSpPr>
        <p:spPr>
          <a:xfrm>
            <a:off x="944575" y="1859625"/>
            <a:ext cx="4907400" cy="258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CALL update_produk(2, 'Wireless Mouse', 180000, 45);</a:t>
            </a: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1"/>
          <p:cNvSpPr/>
          <p:nvPr/>
        </p:nvSpPr>
        <p:spPr>
          <a:xfrm rot="-5400000">
            <a:off x="6505025" y="2494725"/>
            <a:ext cx="3339000" cy="1956300"/>
          </a:xfrm>
          <a:prstGeom prst="round1Rect">
            <a:avLst>
              <a:gd name="adj" fmla="val 11007"/>
            </a:avLst>
          </a:prstGeom>
          <a:solidFill>
            <a:schemeClr val="accent6"/>
          </a:solidFill>
          <a:ln>
            <a:noFill/>
          </a:ln>
          <a:effectLst>
            <a:outerShdw blurRad="171450" dist="114300" dir="13440000" algn="bl" rotWithShape="0">
              <a:schemeClr val="dk1">
                <a:alpha val="392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sp>
        <p:nvSpPr>
          <p:cNvPr id="612" name="Google Shape;612;p71"/>
          <p:cNvSpPr/>
          <p:nvPr/>
        </p:nvSpPr>
        <p:spPr>
          <a:xfrm rot="-5400000">
            <a:off x="6592200" y="2587875"/>
            <a:ext cx="3339000" cy="1770000"/>
          </a:xfrm>
          <a:prstGeom prst="round1Rect">
            <a:avLst>
              <a:gd name="adj" fmla="val 11007"/>
            </a:avLst>
          </a:prstGeom>
          <a:solidFill>
            <a:schemeClr val="lt1"/>
          </a:solidFill>
          <a:ln>
            <a:noFill/>
          </a:ln>
          <a:effectLst>
            <a:outerShdw blurRad="171450" dist="114300" dir="13440000" algn="bl" rotWithShape="0">
              <a:schemeClr val="dk1">
                <a:alpha val="392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pic>
        <p:nvPicPr>
          <p:cNvPr id="613" name="Google Shape;613;p71" descr="marble (Provided by Getty Images)"/>
          <p:cNvPicPr preferRelativeResize="0"/>
          <p:nvPr/>
        </p:nvPicPr>
        <p:blipFill rotWithShape="1">
          <a:blip r:embed="rId3">
            <a:alphaModFix/>
          </a:blip>
          <a:srcRect l="-7607" t="16910" r="51085" b="65919"/>
          <a:stretch/>
        </p:blipFill>
        <p:spPr>
          <a:xfrm rot="-5400000">
            <a:off x="6716425" y="2707050"/>
            <a:ext cx="3340500" cy="1533600"/>
          </a:xfrm>
          <a:prstGeom prst="round1Rect">
            <a:avLst>
              <a:gd name="adj" fmla="val 10541"/>
            </a:avLst>
          </a:prstGeom>
          <a:noFill/>
          <a:ln>
            <a:noFill/>
          </a:ln>
        </p:spPr>
      </p:pic>
      <p:sp>
        <p:nvSpPr>
          <p:cNvPr id="614" name="Google Shape;614;p71"/>
          <p:cNvSpPr txBox="1">
            <a:spLocks noGrp="1"/>
          </p:cNvSpPr>
          <p:nvPr>
            <p:ph type="title"/>
          </p:nvPr>
        </p:nvSpPr>
        <p:spPr>
          <a:xfrm>
            <a:off x="283475" y="213725"/>
            <a:ext cx="67002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Aplikasi Inventory Barang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15" name="Google Shape;615;p71"/>
          <p:cNvSpPr txBox="1">
            <a:spLocks noGrp="1"/>
          </p:cNvSpPr>
          <p:nvPr>
            <p:ph type="subTitle" idx="3"/>
          </p:nvPr>
        </p:nvSpPr>
        <p:spPr>
          <a:xfrm>
            <a:off x="283475" y="930975"/>
            <a:ext cx="3834300" cy="25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Stored Procedure hapus data</a:t>
            </a:r>
            <a:endParaRPr sz="1600"/>
          </a:p>
        </p:txBody>
      </p:sp>
      <p:sp>
        <p:nvSpPr>
          <p:cNvPr id="616" name="Google Shape;616;p71"/>
          <p:cNvSpPr/>
          <p:nvPr/>
        </p:nvSpPr>
        <p:spPr>
          <a:xfrm>
            <a:off x="979600" y="1527050"/>
            <a:ext cx="4141800" cy="3059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DELIMITER //</a:t>
            </a:r>
            <a:endParaRPr sz="1200"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CREATE PROCEDURE hapus_produk(IN p_id INT)</a:t>
            </a:r>
            <a:endParaRPr sz="1200"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BEGIN</a:t>
            </a:r>
            <a:endParaRPr sz="1200"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    DELETE FROM produk WHERE id = p_id;</a:t>
            </a:r>
            <a:endParaRPr sz="1200"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END //</a:t>
            </a:r>
            <a:endParaRPr sz="1200"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DELIMITER ;</a:t>
            </a:r>
            <a:endParaRPr sz="1200"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2"/>
          <p:cNvSpPr/>
          <p:nvPr/>
        </p:nvSpPr>
        <p:spPr>
          <a:xfrm rot="-5400000">
            <a:off x="6505025" y="2494725"/>
            <a:ext cx="3339000" cy="1956300"/>
          </a:xfrm>
          <a:prstGeom prst="round1Rect">
            <a:avLst>
              <a:gd name="adj" fmla="val 11007"/>
            </a:avLst>
          </a:prstGeom>
          <a:solidFill>
            <a:schemeClr val="accent6"/>
          </a:solidFill>
          <a:ln>
            <a:noFill/>
          </a:ln>
          <a:effectLst>
            <a:outerShdw blurRad="171450" dist="114300" dir="13440000" algn="bl" rotWithShape="0">
              <a:schemeClr val="dk1">
                <a:alpha val="392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sp>
        <p:nvSpPr>
          <p:cNvPr id="622" name="Google Shape;622;p72"/>
          <p:cNvSpPr/>
          <p:nvPr/>
        </p:nvSpPr>
        <p:spPr>
          <a:xfrm rot="-5400000">
            <a:off x="6592200" y="2587875"/>
            <a:ext cx="3339000" cy="1770000"/>
          </a:xfrm>
          <a:prstGeom prst="round1Rect">
            <a:avLst>
              <a:gd name="adj" fmla="val 11007"/>
            </a:avLst>
          </a:prstGeom>
          <a:solidFill>
            <a:schemeClr val="lt1"/>
          </a:solidFill>
          <a:ln>
            <a:noFill/>
          </a:ln>
          <a:effectLst>
            <a:outerShdw blurRad="171450" dist="114300" dir="13440000" algn="bl" rotWithShape="0">
              <a:schemeClr val="dk1">
                <a:alpha val="392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pic>
        <p:nvPicPr>
          <p:cNvPr id="623" name="Google Shape;623;p72" descr="marble (Provided by Getty Images)"/>
          <p:cNvPicPr preferRelativeResize="0"/>
          <p:nvPr/>
        </p:nvPicPr>
        <p:blipFill rotWithShape="1">
          <a:blip r:embed="rId3">
            <a:alphaModFix/>
          </a:blip>
          <a:srcRect l="-7607" t="16910" r="51085" b="65919"/>
          <a:stretch/>
        </p:blipFill>
        <p:spPr>
          <a:xfrm rot="-5400000">
            <a:off x="6716425" y="2707050"/>
            <a:ext cx="3340500" cy="1533600"/>
          </a:xfrm>
          <a:prstGeom prst="round1Rect">
            <a:avLst>
              <a:gd name="adj" fmla="val 10541"/>
            </a:avLst>
          </a:prstGeom>
          <a:noFill/>
          <a:ln>
            <a:noFill/>
          </a:ln>
        </p:spPr>
      </p:pic>
      <p:sp>
        <p:nvSpPr>
          <p:cNvPr id="624" name="Google Shape;624;p72"/>
          <p:cNvSpPr txBox="1">
            <a:spLocks noGrp="1"/>
          </p:cNvSpPr>
          <p:nvPr>
            <p:ph type="title"/>
          </p:nvPr>
        </p:nvSpPr>
        <p:spPr>
          <a:xfrm>
            <a:off x="283475" y="213725"/>
            <a:ext cx="67002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Aplikasi Inventory Barang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25" name="Google Shape;625;p72"/>
          <p:cNvSpPr txBox="1">
            <a:spLocks noGrp="1"/>
          </p:cNvSpPr>
          <p:nvPr>
            <p:ph type="subTitle" idx="3"/>
          </p:nvPr>
        </p:nvSpPr>
        <p:spPr>
          <a:xfrm>
            <a:off x="283475" y="930975"/>
            <a:ext cx="5073900" cy="25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Memanggil fungsi Stored Procedure hapus data</a:t>
            </a:r>
            <a:endParaRPr sz="1600"/>
          </a:p>
        </p:txBody>
      </p:sp>
      <p:sp>
        <p:nvSpPr>
          <p:cNvPr id="626" name="Google Shape;626;p72"/>
          <p:cNvSpPr/>
          <p:nvPr/>
        </p:nvSpPr>
        <p:spPr>
          <a:xfrm>
            <a:off x="944575" y="1859625"/>
            <a:ext cx="4531200" cy="258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CALL hapus_produk(3);</a:t>
            </a: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73"/>
          <p:cNvSpPr/>
          <p:nvPr/>
        </p:nvSpPr>
        <p:spPr>
          <a:xfrm rot="-5400000">
            <a:off x="6505025" y="2494725"/>
            <a:ext cx="3339000" cy="1956300"/>
          </a:xfrm>
          <a:prstGeom prst="round1Rect">
            <a:avLst>
              <a:gd name="adj" fmla="val 11007"/>
            </a:avLst>
          </a:prstGeom>
          <a:solidFill>
            <a:schemeClr val="accent6"/>
          </a:solidFill>
          <a:ln>
            <a:noFill/>
          </a:ln>
          <a:effectLst>
            <a:outerShdw blurRad="171450" dist="114300" dir="13440000" algn="bl" rotWithShape="0">
              <a:schemeClr val="dk1">
                <a:alpha val="392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sp>
        <p:nvSpPr>
          <p:cNvPr id="632" name="Google Shape;632;p73"/>
          <p:cNvSpPr/>
          <p:nvPr/>
        </p:nvSpPr>
        <p:spPr>
          <a:xfrm rot="-5400000">
            <a:off x="6592200" y="2587875"/>
            <a:ext cx="3339000" cy="1770000"/>
          </a:xfrm>
          <a:prstGeom prst="round1Rect">
            <a:avLst>
              <a:gd name="adj" fmla="val 11007"/>
            </a:avLst>
          </a:prstGeom>
          <a:solidFill>
            <a:schemeClr val="lt1"/>
          </a:solidFill>
          <a:ln>
            <a:noFill/>
          </a:ln>
          <a:effectLst>
            <a:outerShdw blurRad="171450" dist="114300" dir="13440000" algn="bl" rotWithShape="0">
              <a:schemeClr val="dk1">
                <a:alpha val="392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pic>
        <p:nvPicPr>
          <p:cNvPr id="633" name="Google Shape;633;p73" descr="marble (Provided by Getty Images)"/>
          <p:cNvPicPr preferRelativeResize="0"/>
          <p:nvPr/>
        </p:nvPicPr>
        <p:blipFill rotWithShape="1">
          <a:blip r:embed="rId3">
            <a:alphaModFix/>
          </a:blip>
          <a:srcRect l="-7607" t="16910" r="51085" b="65919"/>
          <a:stretch/>
        </p:blipFill>
        <p:spPr>
          <a:xfrm rot="-5400000">
            <a:off x="6716425" y="2707050"/>
            <a:ext cx="3340500" cy="1533600"/>
          </a:xfrm>
          <a:prstGeom prst="round1Rect">
            <a:avLst>
              <a:gd name="adj" fmla="val 10541"/>
            </a:avLst>
          </a:prstGeom>
          <a:noFill/>
          <a:ln>
            <a:noFill/>
          </a:ln>
        </p:spPr>
      </p:pic>
      <p:sp>
        <p:nvSpPr>
          <p:cNvPr id="634" name="Google Shape;634;p73"/>
          <p:cNvSpPr txBox="1"/>
          <p:nvPr/>
        </p:nvSpPr>
        <p:spPr>
          <a:xfrm>
            <a:off x="311700" y="32487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895BA5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Praktikum</a:t>
            </a:r>
            <a:endParaRPr sz="3600" b="1">
              <a:solidFill>
                <a:srgbClr val="895BA5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35" name="Google Shape;635;p73"/>
          <p:cNvSpPr txBox="1"/>
          <p:nvPr/>
        </p:nvSpPr>
        <p:spPr>
          <a:xfrm>
            <a:off x="311700" y="1632300"/>
            <a:ext cx="7860300" cy="1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Buat CRUD menggunakan store procedure mysql dengan tema yang  kalian tentukan sendiri, setiap peserta tidak boleh memiliki tema yang sama. Terapkan juga filter data seperti yang telah dijelaskan sebelumnya.</a:t>
            </a:r>
            <a:endParaRPr sz="1800">
              <a:highlight>
                <a:srgbClr val="FFFFFF"/>
              </a:highlight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4"/>
          <p:cNvSpPr/>
          <p:nvPr/>
        </p:nvSpPr>
        <p:spPr>
          <a:xfrm rot="-5400000">
            <a:off x="6505025" y="2494725"/>
            <a:ext cx="3339000" cy="1956300"/>
          </a:xfrm>
          <a:prstGeom prst="round1Rect">
            <a:avLst>
              <a:gd name="adj" fmla="val 11007"/>
            </a:avLst>
          </a:prstGeom>
          <a:solidFill>
            <a:schemeClr val="accent6"/>
          </a:solidFill>
          <a:ln>
            <a:noFill/>
          </a:ln>
          <a:effectLst>
            <a:outerShdw blurRad="171450" dist="114300" dir="13440000" algn="bl" rotWithShape="0">
              <a:schemeClr val="dk1">
                <a:alpha val="392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sp>
        <p:nvSpPr>
          <p:cNvPr id="641" name="Google Shape;641;p74"/>
          <p:cNvSpPr/>
          <p:nvPr/>
        </p:nvSpPr>
        <p:spPr>
          <a:xfrm rot="-5400000">
            <a:off x="6592200" y="2587875"/>
            <a:ext cx="3339000" cy="1770000"/>
          </a:xfrm>
          <a:prstGeom prst="round1Rect">
            <a:avLst>
              <a:gd name="adj" fmla="val 11007"/>
            </a:avLst>
          </a:prstGeom>
          <a:solidFill>
            <a:schemeClr val="lt1"/>
          </a:solidFill>
          <a:ln>
            <a:noFill/>
          </a:ln>
          <a:effectLst>
            <a:outerShdw blurRad="171450" dist="114300" dir="13440000" algn="bl" rotWithShape="0">
              <a:schemeClr val="dk1">
                <a:alpha val="392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pic>
        <p:nvPicPr>
          <p:cNvPr id="642" name="Google Shape;642;p74" descr="marble (Provided by Getty Images)"/>
          <p:cNvPicPr preferRelativeResize="0"/>
          <p:nvPr/>
        </p:nvPicPr>
        <p:blipFill rotWithShape="1">
          <a:blip r:embed="rId3">
            <a:alphaModFix/>
          </a:blip>
          <a:srcRect l="-7607" t="16910" r="51085" b="65919"/>
          <a:stretch/>
        </p:blipFill>
        <p:spPr>
          <a:xfrm rot="-5400000">
            <a:off x="6716425" y="2707050"/>
            <a:ext cx="3340500" cy="1533600"/>
          </a:xfrm>
          <a:prstGeom prst="round1Rect">
            <a:avLst>
              <a:gd name="adj" fmla="val 10541"/>
            </a:avLst>
          </a:prstGeom>
          <a:noFill/>
          <a:ln>
            <a:noFill/>
          </a:ln>
        </p:spPr>
      </p:pic>
      <p:sp>
        <p:nvSpPr>
          <p:cNvPr id="643" name="Google Shape;643;p74"/>
          <p:cNvSpPr txBox="1">
            <a:spLocks noGrp="1"/>
          </p:cNvSpPr>
          <p:nvPr>
            <p:ph type="title" idx="4294967295"/>
          </p:nvPr>
        </p:nvSpPr>
        <p:spPr>
          <a:xfrm>
            <a:off x="844475" y="1874225"/>
            <a:ext cx="5154000" cy="81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Thank you!</a:t>
            </a:r>
            <a:endParaRPr sz="4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57" descr="Marble texture (Provided by Getty Images)"/>
          <p:cNvPicPr preferRelativeResize="0"/>
          <p:nvPr/>
        </p:nvPicPr>
        <p:blipFill rotWithShape="1">
          <a:blip r:embed="rId3">
            <a:alphaModFix amt="66000"/>
          </a:blip>
          <a:srcRect t="882" r="81160"/>
          <a:stretch/>
        </p:blipFill>
        <p:spPr>
          <a:xfrm>
            <a:off x="7474525" y="283475"/>
            <a:ext cx="1386000" cy="4860000"/>
          </a:xfrm>
          <a:prstGeom prst="round2Same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pic>
      <p:sp>
        <p:nvSpPr>
          <p:cNvPr id="480" name="Google Shape;480;p57"/>
          <p:cNvSpPr txBox="1">
            <a:spLocks noGrp="1"/>
          </p:cNvSpPr>
          <p:nvPr>
            <p:ph type="title"/>
          </p:nvPr>
        </p:nvSpPr>
        <p:spPr>
          <a:xfrm>
            <a:off x="838525" y="427450"/>
            <a:ext cx="58275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Pengenalan database</a:t>
            </a:r>
            <a:endParaRPr/>
          </a:p>
        </p:txBody>
      </p:sp>
      <p:sp>
        <p:nvSpPr>
          <p:cNvPr id="481" name="Google Shape;481;p57"/>
          <p:cNvSpPr/>
          <p:nvPr/>
        </p:nvSpPr>
        <p:spPr>
          <a:xfrm>
            <a:off x="1046225" y="1668325"/>
            <a:ext cx="1793700" cy="2004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895BA5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Apa fungsi database?</a:t>
            </a:r>
            <a:endParaRPr sz="1500">
              <a:solidFill>
                <a:srgbClr val="895BA5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82" name="Google Shape;482;p57"/>
          <p:cNvSpPr/>
          <p:nvPr/>
        </p:nvSpPr>
        <p:spPr>
          <a:xfrm>
            <a:off x="2959275" y="1668325"/>
            <a:ext cx="1793700" cy="2004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895BA5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Bagaimana cara penyimpanan database, pengorganisasiannya, dan cara handle data?</a:t>
            </a:r>
            <a:endParaRPr sz="1500">
              <a:solidFill>
                <a:srgbClr val="895BA5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83" name="Google Shape;483;p57"/>
          <p:cNvSpPr/>
          <p:nvPr/>
        </p:nvSpPr>
        <p:spPr>
          <a:xfrm>
            <a:off x="4872325" y="1668325"/>
            <a:ext cx="1793700" cy="2004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895BA5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Pengaplikasiannya di dunia nyata</a:t>
            </a:r>
            <a:endParaRPr sz="1500">
              <a:solidFill>
                <a:srgbClr val="895BA5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8"/>
          <p:cNvSpPr txBox="1">
            <a:spLocks noGrp="1"/>
          </p:cNvSpPr>
          <p:nvPr>
            <p:ph type="ctrTitle"/>
          </p:nvPr>
        </p:nvSpPr>
        <p:spPr>
          <a:xfrm>
            <a:off x="2224800" y="1499975"/>
            <a:ext cx="6014700" cy="166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Mengenali Database dan Database Management Systems (DBMS)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59" descr="Marble texture (Provided by Getty Images)"/>
          <p:cNvPicPr preferRelativeResize="0"/>
          <p:nvPr/>
        </p:nvPicPr>
        <p:blipFill rotWithShape="1">
          <a:blip r:embed="rId3">
            <a:alphaModFix amt="66000"/>
          </a:blip>
          <a:srcRect t="882" r="81160"/>
          <a:stretch/>
        </p:blipFill>
        <p:spPr>
          <a:xfrm>
            <a:off x="7474525" y="283475"/>
            <a:ext cx="1386000" cy="4860000"/>
          </a:xfrm>
          <a:prstGeom prst="round2Same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pic>
      <p:pic>
        <p:nvPicPr>
          <p:cNvPr id="494" name="Google Shape;494;p59"/>
          <p:cNvPicPr preferRelativeResize="0"/>
          <p:nvPr/>
        </p:nvPicPr>
        <p:blipFill rotWithShape="1">
          <a:blip r:embed="rId4">
            <a:alphaModFix/>
          </a:blip>
          <a:srcRect b="6629"/>
          <a:stretch/>
        </p:blipFill>
        <p:spPr>
          <a:xfrm>
            <a:off x="595150" y="1763100"/>
            <a:ext cx="2657475" cy="209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59"/>
          <p:cNvPicPr preferRelativeResize="0"/>
          <p:nvPr/>
        </p:nvPicPr>
        <p:blipFill rotWithShape="1">
          <a:blip r:embed="rId5">
            <a:alphaModFix/>
          </a:blip>
          <a:srcRect t="4342"/>
          <a:stretch/>
        </p:blipFill>
        <p:spPr>
          <a:xfrm>
            <a:off x="4246325" y="475500"/>
            <a:ext cx="4302524" cy="424435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9"/>
          <p:cNvSpPr txBox="1"/>
          <p:nvPr/>
        </p:nvSpPr>
        <p:spPr>
          <a:xfrm>
            <a:off x="300300" y="323725"/>
            <a:ext cx="3642000" cy="5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Database dan ilustrasi DBMS</a:t>
            </a:r>
            <a:endParaRPr sz="1800" b="1">
              <a:solidFill>
                <a:schemeClr val="dk2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0"/>
          <p:cNvSpPr/>
          <p:nvPr/>
        </p:nvSpPr>
        <p:spPr>
          <a:xfrm rot="-5400000">
            <a:off x="6505025" y="2494725"/>
            <a:ext cx="3339000" cy="1956300"/>
          </a:xfrm>
          <a:prstGeom prst="round1Rect">
            <a:avLst>
              <a:gd name="adj" fmla="val 11007"/>
            </a:avLst>
          </a:prstGeom>
          <a:solidFill>
            <a:schemeClr val="accent6"/>
          </a:solidFill>
          <a:ln>
            <a:noFill/>
          </a:ln>
          <a:effectLst>
            <a:outerShdw blurRad="171450" dist="114300" dir="13440000" algn="bl" rotWithShape="0">
              <a:schemeClr val="dk1">
                <a:alpha val="392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sp>
        <p:nvSpPr>
          <p:cNvPr id="502" name="Google Shape;502;p60"/>
          <p:cNvSpPr/>
          <p:nvPr/>
        </p:nvSpPr>
        <p:spPr>
          <a:xfrm rot="-5400000">
            <a:off x="6592200" y="2587875"/>
            <a:ext cx="3339000" cy="1770000"/>
          </a:xfrm>
          <a:prstGeom prst="round1Rect">
            <a:avLst>
              <a:gd name="adj" fmla="val 11007"/>
            </a:avLst>
          </a:prstGeom>
          <a:solidFill>
            <a:schemeClr val="lt1"/>
          </a:solidFill>
          <a:ln>
            <a:noFill/>
          </a:ln>
          <a:effectLst>
            <a:outerShdw blurRad="171450" dist="114300" dir="13440000" algn="bl" rotWithShape="0">
              <a:schemeClr val="dk1">
                <a:alpha val="392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pic>
        <p:nvPicPr>
          <p:cNvPr id="503" name="Google Shape;503;p60" descr="marble (Provided by Getty Images)"/>
          <p:cNvPicPr preferRelativeResize="0"/>
          <p:nvPr/>
        </p:nvPicPr>
        <p:blipFill rotWithShape="1">
          <a:blip r:embed="rId3">
            <a:alphaModFix/>
          </a:blip>
          <a:srcRect l="-7607" t="16910" r="51085" b="65919"/>
          <a:stretch/>
        </p:blipFill>
        <p:spPr>
          <a:xfrm rot="-5400000">
            <a:off x="6716425" y="2707050"/>
            <a:ext cx="3340500" cy="1533600"/>
          </a:xfrm>
          <a:prstGeom prst="round1Rect">
            <a:avLst>
              <a:gd name="adj" fmla="val 10541"/>
            </a:avLst>
          </a:prstGeom>
          <a:noFill/>
          <a:ln>
            <a:noFill/>
          </a:ln>
        </p:spPr>
      </p:pic>
      <p:sp>
        <p:nvSpPr>
          <p:cNvPr id="504" name="Google Shape;504;p60"/>
          <p:cNvSpPr txBox="1">
            <a:spLocks noGrp="1"/>
          </p:cNvSpPr>
          <p:nvPr>
            <p:ph type="title"/>
          </p:nvPr>
        </p:nvSpPr>
        <p:spPr>
          <a:xfrm>
            <a:off x="283475" y="213725"/>
            <a:ext cx="67002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Aplikasi Inventory Barang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05" name="Google Shape;505;p60"/>
          <p:cNvSpPr txBox="1">
            <a:spLocks noGrp="1"/>
          </p:cNvSpPr>
          <p:nvPr>
            <p:ph type="subTitle" idx="3"/>
          </p:nvPr>
        </p:nvSpPr>
        <p:spPr>
          <a:xfrm>
            <a:off x="283463" y="930969"/>
            <a:ext cx="2275200" cy="16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Desain Database</a:t>
            </a:r>
            <a:endParaRPr sz="1600"/>
          </a:p>
        </p:txBody>
      </p:sp>
      <p:sp>
        <p:nvSpPr>
          <p:cNvPr id="506" name="Google Shape;506;p60"/>
          <p:cNvSpPr/>
          <p:nvPr/>
        </p:nvSpPr>
        <p:spPr>
          <a:xfrm>
            <a:off x="1370725" y="1426475"/>
            <a:ext cx="3981600" cy="3372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CREATE DATABASE inventory;</a:t>
            </a: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USE inventory;</a:t>
            </a: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CREATE TABLE produk (</a:t>
            </a: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    id INT AUTO_INCREMENT PRIMARY KEY,</a:t>
            </a: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    nama VARCHAR(100) NOT NULL,</a:t>
            </a: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    harga DECIMAL(10, 2) NOT NULL,</a:t>
            </a: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    stok INT NOT NULL</a:t>
            </a: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);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1"/>
          <p:cNvSpPr/>
          <p:nvPr/>
        </p:nvSpPr>
        <p:spPr>
          <a:xfrm rot="-5400000">
            <a:off x="6505025" y="2494725"/>
            <a:ext cx="3339000" cy="1956300"/>
          </a:xfrm>
          <a:prstGeom prst="round1Rect">
            <a:avLst>
              <a:gd name="adj" fmla="val 11007"/>
            </a:avLst>
          </a:prstGeom>
          <a:solidFill>
            <a:schemeClr val="accent6"/>
          </a:solidFill>
          <a:ln>
            <a:noFill/>
          </a:ln>
          <a:effectLst>
            <a:outerShdw blurRad="171450" dist="114300" dir="13440000" algn="bl" rotWithShape="0">
              <a:schemeClr val="dk1">
                <a:alpha val="392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sp>
        <p:nvSpPr>
          <p:cNvPr id="512" name="Google Shape;512;p61"/>
          <p:cNvSpPr/>
          <p:nvPr/>
        </p:nvSpPr>
        <p:spPr>
          <a:xfrm rot="-5400000">
            <a:off x="6592200" y="2587875"/>
            <a:ext cx="3339000" cy="1770000"/>
          </a:xfrm>
          <a:prstGeom prst="round1Rect">
            <a:avLst>
              <a:gd name="adj" fmla="val 11007"/>
            </a:avLst>
          </a:prstGeom>
          <a:solidFill>
            <a:schemeClr val="lt1"/>
          </a:solidFill>
          <a:ln>
            <a:noFill/>
          </a:ln>
          <a:effectLst>
            <a:outerShdw blurRad="171450" dist="114300" dir="13440000" algn="bl" rotWithShape="0">
              <a:schemeClr val="dk1">
                <a:alpha val="392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pic>
        <p:nvPicPr>
          <p:cNvPr id="513" name="Google Shape;513;p61" descr="marble (Provided by Getty Images)"/>
          <p:cNvPicPr preferRelativeResize="0"/>
          <p:nvPr/>
        </p:nvPicPr>
        <p:blipFill rotWithShape="1">
          <a:blip r:embed="rId3">
            <a:alphaModFix/>
          </a:blip>
          <a:srcRect l="-7607" t="16910" r="51085" b="65919"/>
          <a:stretch/>
        </p:blipFill>
        <p:spPr>
          <a:xfrm rot="-5400000">
            <a:off x="6716425" y="2707050"/>
            <a:ext cx="3340500" cy="1533600"/>
          </a:xfrm>
          <a:prstGeom prst="round1Rect">
            <a:avLst>
              <a:gd name="adj" fmla="val 10541"/>
            </a:avLst>
          </a:prstGeom>
          <a:noFill/>
          <a:ln>
            <a:noFill/>
          </a:ln>
        </p:spPr>
      </p:pic>
      <p:sp>
        <p:nvSpPr>
          <p:cNvPr id="514" name="Google Shape;514;p61"/>
          <p:cNvSpPr txBox="1">
            <a:spLocks noGrp="1"/>
          </p:cNvSpPr>
          <p:nvPr>
            <p:ph type="title"/>
          </p:nvPr>
        </p:nvSpPr>
        <p:spPr>
          <a:xfrm>
            <a:off x="283475" y="213725"/>
            <a:ext cx="67002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Aplikasi Inventory Barang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15" name="Google Shape;515;p61"/>
          <p:cNvSpPr txBox="1">
            <a:spLocks noGrp="1"/>
          </p:cNvSpPr>
          <p:nvPr>
            <p:ph type="subTitle" idx="3"/>
          </p:nvPr>
        </p:nvSpPr>
        <p:spPr>
          <a:xfrm>
            <a:off x="283475" y="930975"/>
            <a:ext cx="3834300" cy="25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Stored Procedure menambahkan data</a:t>
            </a:r>
            <a:endParaRPr sz="1600"/>
          </a:p>
        </p:txBody>
      </p:sp>
      <p:sp>
        <p:nvSpPr>
          <p:cNvPr id="516" name="Google Shape;516;p61"/>
          <p:cNvSpPr/>
          <p:nvPr/>
        </p:nvSpPr>
        <p:spPr>
          <a:xfrm>
            <a:off x="1333825" y="1426475"/>
            <a:ext cx="4141800" cy="3537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DELIMITER //</a:t>
            </a: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CREATE PROCEDURE tambah_produk(</a:t>
            </a: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    IN p_nama VARCHAR(100),</a:t>
            </a: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    IN p_harga DECIMAL(10, 2),</a:t>
            </a: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    IN p_stok INT</a:t>
            </a: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)</a:t>
            </a: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BEGIN</a:t>
            </a: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    INSERT INTO produk (nama, harga, stok)</a:t>
            </a: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    VALUES (p_nama, p_harga, p_stok);</a:t>
            </a: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END //</a:t>
            </a: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DELIMITER ;</a:t>
            </a: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2"/>
          <p:cNvSpPr/>
          <p:nvPr/>
        </p:nvSpPr>
        <p:spPr>
          <a:xfrm rot="-5400000">
            <a:off x="6505025" y="2494725"/>
            <a:ext cx="3339000" cy="1956300"/>
          </a:xfrm>
          <a:prstGeom prst="round1Rect">
            <a:avLst>
              <a:gd name="adj" fmla="val 11007"/>
            </a:avLst>
          </a:prstGeom>
          <a:solidFill>
            <a:schemeClr val="accent6"/>
          </a:solidFill>
          <a:ln>
            <a:noFill/>
          </a:ln>
          <a:effectLst>
            <a:outerShdw blurRad="171450" dist="114300" dir="13440000" algn="bl" rotWithShape="0">
              <a:schemeClr val="dk1">
                <a:alpha val="392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sp>
        <p:nvSpPr>
          <p:cNvPr id="522" name="Google Shape;522;p62"/>
          <p:cNvSpPr/>
          <p:nvPr/>
        </p:nvSpPr>
        <p:spPr>
          <a:xfrm rot="-5400000">
            <a:off x="6592200" y="2587875"/>
            <a:ext cx="3339000" cy="1770000"/>
          </a:xfrm>
          <a:prstGeom prst="round1Rect">
            <a:avLst>
              <a:gd name="adj" fmla="val 11007"/>
            </a:avLst>
          </a:prstGeom>
          <a:solidFill>
            <a:schemeClr val="lt1"/>
          </a:solidFill>
          <a:ln>
            <a:noFill/>
          </a:ln>
          <a:effectLst>
            <a:outerShdw blurRad="171450" dist="114300" dir="13440000" algn="bl" rotWithShape="0">
              <a:schemeClr val="dk1">
                <a:alpha val="392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pic>
        <p:nvPicPr>
          <p:cNvPr id="523" name="Google Shape;523;p62" descr="marble (Provided by Getty Images)"/>
          <p:cNvPicPr preferRelativeResize="0"/>
          <p:nvPr/>
        </p:nvPicPr>
        <p:blipFill rotWithShape="1">
          <a:blip r:embed="rId3">
            <a:alphaModFix/>
          </a:blip>
          <a:srcRect l="-7607" t="16910" r="51085" b="65919"/>
          <a:stretch/>
        </p:blipFill>
        <p:spPr>
          <a:xfrm rot="-5400000">
            <a:off x="6716425" y="2707050"/>
            <a:ext cx="3340500" cy="1533600"/>
          </a:xfrm>
          <a:prstGeom prst="round1Rect">
            <a:avLst>
              <a:gd name="adj" fmla="val 10541"/>
            </a:avLst>
          </a:prstGeom>
          <a:noFill/>
          <a:ln>
            <a:noFill/>
          </a:ln>
        </p:spPr>
      </p:pic>
      <p:sp>
        <p:nvSpPr>
          <p:cNvPr id="524" name="Google Shape;524;p62"/>
          <p:cNvSpPr txBox="1">
            <a:spLocks noGrp="1"/>
          </p:cNvSpPr>
          <p:nvPr>
            <p:ph type="title"/>
          </p:nvPr>
        </p:nvSpPr>
        <p:spPr>
          <a:xfrm>
            <a:off x="283475" y="213725"/>
            <a:ext cx="67002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Aplikasi Inventory Barang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25" name="Google Shape;525;p62"/>
          <p:cNvSpPr txBox="1">
            <a:spLocks noGrp="1"/>
          </p:cNvSpPr>
          <p:nvPr>
            <p:ph type="subTitle" idx="3"/>
          </p:nvPr>
        </p:nvSpPr>
        <p:spPr>
          <a:xfrm>
            <a:off x="283475" y="930975"/>
            <a:ext cx="5073900" cy="25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Memanggil fungsi Stored Procedure tambah data</a:t>
            </a:r>
            <a:endParaRPr sz="1600"/>
          </a:p>
        </p:txBody>
      </p:sp>
      <p:sp>
        <p:nvSpPr>
          <p:cNvPr id="526" name="Google Shape;526;p62"/>
          <p:cNvSpPr/>
          <p:nvPr/>
        </p:nvSpPr>
        <p:spPr>
          <a:xfrm>
            <a:off x="944575" y="1859625"/>
            <a:ext cx="4531200" cy="3103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CALL tambah_produk('Laptop', 8000000, 10);</a:t>
            </a: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CALL tambah_produk('Mouse', 150000, 50);</a:t>
            </a: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CALL tambah_produk('Keyboard', 250000, 30);</a:t>
            </a: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3"/>
          <p:cNvSpPr/>
          <p:nvPr/>
        </p:nvSpPr>
        <p:spPr>
          <a:xfrm rot="-5400000">
            <a:off x="6505025" y="2494725"/>
            <a:ext cx="3339000" cy="1956300"/>
          </a:xfrm>
          <a:prstGeom prst="round1Rect">
            <a:avLst>
              <a:gd name="adj" fmla="val 11007"/>
            </a:avLst>
          </a:prstGeom>
          <a:solidFill>
            <a:schemeClr val="accent6"/>
          </a:solidFill>
          <a:ln>
            <a:noFill/>
          </a:ln>
          <a:effectLst>
            <a:outerShdw blurRad="171450" dist="114300" dir="13440000" algn="bl" rotWithShape="0">
              <a:schemeClr val="dk1">
                <a:alpha val="392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sp>
        <p:nvSpPr>
          <p:cNvPr id="532" name="Google Shape;532;p63"/>
          <p:cNvSpPr/>
          <p:nvPr/>
        </p:nvSpPr>
        <p:spPr>
          <a:xfrm rot="-5400000">
            <a:off x="6592200" y="2587875"/>
            <a:ext cx="3339000" cy="1770000"/>
          </a:xfrm>
          <a:prstGeom prst="round1Rect">
            <a:avLst>
              <a:gd name="adj" fmla="val 11007"/>
            </a:avLst>
          </a:prstGeom>
          <a:solidFill>
            <a:schemeClr val="lt1"/>
          </a:solidFill>
          <a:ln>
            <a:noFill/>
          </a:ln>
          <a:effectLst>
            <a:outerShdw blurRad="171450" dist="114300" dir="13440000" algn="bl" rotWithShape="0">
              <a:schemeClr val="dk1">
                <a:alpha val="392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pic>
        <p:nvPicPr>
          <p:cNvPr id="533" name="Google Shape;533;p63" descr="marble (Provided by Getty Images)"/>
          <p:cNvPicPr preferRelativeResize="0"/>
          <p:nvPr/>
        </p:nvPicPr>
        <p:blipFill rotWithShape="1">
          <a:blip r:embed="rId3">
            <a:alphaModFix/>
          </a:blip>
          <a:srcRect l="-7607" t="16910" r="51085" b="65919"/>
          <a:stretch/>
        </p:blipFill>
        <p:spPr>
          <a:xfrm rot="-5400000">
            <a:off x="6716425" y="2707050"/>
            <a:ext cx="3340500" cy="1533600"/>
          </a:xfrm>
          <a:prstGeom prst="round1Rect">
            <a:avLst>
              <a:gd name="adj" fmla="val 10541"/>
            </a:avLst>
          </a:prstGeom>
          <a:noFill/>
          <a:ln>
            <a:noFill/>
          </a:ln>
        </p:spPr>
      </p:pic>
      <p:sp>
        <p:nvSpPr>
          <p:cNvPr id="534" name="Google Shape;534;p63"/>
          <p:cNvSpPr txBox="1">
            <a:spLocks noGrp="1"/>
          </p:cNvSpPr>
          <p:nvPr>
            <p:ph type="title"/>
          </p:nvPr>
        </p:nvSpPr>
        <p:spPr>
          <a:xfrm>
            <a:off x="283475" y="213725"/>
            <a:ext cx="67002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Aplikasi Inventory Barang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35" name="Google Shape;535;p63"/>
          <p:cNvSpPr txBox="1">
            <a:spLocks noGrp="1"/>
          </p:cNvSpPr>
          <p:nvPr>
            <p:ph type="subTitle" idx="3"/>
          </p:nvPr>
        </p:nvSpPr>
        <p:spPr>
          <a:xfrm>
            <a:off x="283475" y="930975"/>
            <a:ext cx="3834300" cy="25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Stored Procedure menampilkan data</a:t>
            </a:r>
            <a:endParaRPr sz="1600"/>
          </a:p>
        </p:txBody>
      </p:sp>
      <p:sp>
        <p:nvSpPr>
          <p:cNvPr id="536" name="Google Shape;536;p63"/>
          <p:cNvSpPr/>
          <p:nvPr/>
        </p:nvSpPr>
        <p:spPr>
          <a:xfrm>
            <a:off x="1333825" y="1426475"/>
            <a:ext cx="4141800" cy="3537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DELIMITER //</a:t>
            </a: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CREATE PROCEDURE tampilkan_produk()</a:t>
            </a: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BEGIN</a:t>
            </a: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    SELECT * FROM produk;</a:t>
            </a: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END //</a:t>
            </a: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DELIMITER ;</a:t>
            </a: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4"/>
          <p:cNvSpPr/>
          <p:nvPr/>
        </p:nvSpPr>
        <p:spPr>
          <a:xfrm rot="-5400000">
            <a:off x="6505025" y="2494725"/>
            <a:ext cx="3339000" cy="1956300"/>
          </a:xfrm>
          <a:prstGeom prst="round1Rect">
            <a:avLst>
              <a:gd name="adj" fmla="val 11007"/>
            </a:avLst>
          </a:prstGeom>
          <a:solidFill>
            <a:schemeClr val="accent6"/>
          </a:solidFill>
          <a:ln>
            <a:noFill/>
          </a:ln>
          <a:effectLst>
            <a:outerShdw blurRad="171450" dist="114300" dir="13440000" algn="bl" rotWithShape="0">
              <a:schemeClr val="dk1">
                <a:alpha val="392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sp>
        <p:nvSpPr>
          <p:cNvPr id="542" name="Google Shape;542;p64"/>
          <p:cNvSpPr/>
          <p:nvPr/>
        </p:nvSpPr>
        <p:spPr>
          <a:xfrm rot="-5400000">
            <a:off x="6592200" y="2587875"/>
            <a:ext cx="3339000" cy="1770000"/>
          </a:xfrm>
          <a:prstGeom prst="round1Rect">
            <a:avLst>
              <a:gd name="adj" fmla="val 11007"/>
            </a:avLst>
          </a:prstGeom>
          <a:solidFill>
            <a:schemeClr val="lt1"/>
          </a:solidFill>
          <a:ln>
            <a:noFill/>
          </a:ln>
          <a:effectLst>
            <a:outerShdw blurRad="171450" dist="114300" dir="13440000" algn="bl" rotWithShape="0">
              <a:schemeClr val="dk1">
                <a:alpha val="392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pic>
        <p:nvPicPr>
          <p:cNvPr id="543" name="Google Shape;543;p64" descr="marble (Provided by Getty Images)"/>
          <p:cNvPicPr preferRelativeResize="0"/>
          <p:nvPr/>
        </p:nvPicPr>
        <p:blipFill rotWithShape="1">
          <a:blip r:embed="rId3">
            <a:alphaModFix/>
          </a:blip>
          <a:srcRect l="-7607" t="16910" r="51085" b="65919"/>
          <a:stretch/>
        </p:blipFill>
        <p:spPr>
          <a:xfrm rot="-5400000">
            <a:off x="6716425" y="2707050"/>
            <a:ext cx="3340500" cy="1533600"/>
          </a:xfrm>
          <a:prstGeom prst="round1Rect">
            <a:avLst>
              <a:gd name="adj" fmla="val 10541"/>
            </a:avLst>
          </a:prstGeom>
          <a:noFill/>
          <a:ln>
            <a:noFill/>
          </a:ln>
        </p:spPr>
      </p:pic>
      <p:sp>
        <p:nvSpPr>
          <p:cNvPr id="544" name="Google Shape;544;p64"/>
          <p:cNvSpPr txBox="1">
            <a:spLocks noGrp="1"/>
          </p:cNvSpPr>
          <p:nvPr>
            <p:ph type="title"/>
          </p:nvPr>
        </p:nvSpPr>
        <p:spPr>
          <a:xfrm>
            <a:off x="283475" y="213725"/>
            <a:ext cx="6700200" cy="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Aplikasi Inventory Barang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45" name="Google Shape;545;p64"/>
          <p:cNvSpPr txBox="1">
            <a:spLocks noGrp="1"/>
          </p:cNvSpPr>
          <p:nvPr>
            <p:ph type="subTitle" idx="3"/>
          </p:nvPr>
        </p:nvSpPr>
        <p:spPr>
          <a:xfrm>
            <a:off x="283475" y="930975"/>
            <a:ext cx="5073900" cy="25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Memanggil fungsi Stored Procedure menampilkan semua data</a:t>
            </a:r>
            <a:endParaRPr sz="1600"/>
          </a:p>
        </p:txBody>
      </p:sp>
      <p:sp>
        <p:nvSpPr>
          <p:cNvPr id="546" name="Google Shape;546;p64"/>
          <p:cNvSpPr/>
          <p:nvPr/>
        </p:nvSpPr>
        <p:spPr>
          <a:xfrm>
            <a:off x="944575" y="1859625"/>
            <a:ext cx="4531200" cy="258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CALL tampilkan_produk();</a:t>
            </a: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Quarterly business review">
  <a:themeElements>
    <a:clrScheme name="Simple Light">
      <a:dk1>
        <a:srgbClr val="131313"/>
      </a:dk1>
      <a:lt1>
        <a:srgbClr val="FAFAFA"/>
      </a:lt1>
      <a:dk2>
        <a:srgbClr val="B5B5B7"/>
      </a:dk2>
      <a:lt2>
        <a:srgbClr val="EAE1E2"/>
      </a:lt2>
      <a:accent1>
        <a:srgbClr val="7D57AE"/>
      </a:accent1>
      <a:accent2>
        <a:srgbClr val="E8C8C7"/>
      </a:accent2>
      <a:accent3>
        <a:srgbClr val="2F5C7C"/>
      </a:accent3>
      <a:accent4>
        <a:srgbClr val="DECEE8"/>
      </a:accent4>
      <a:accent5>
        <a:srgbClr val="B0BFDE"/>
      </a:accent5>
      <a:accent6>
        <a:srgbClr val="DDEAFB"/>
      </a:accent6>
      <a:hlink>
        <a:srgbClr val="2F5C7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534</Words>
  <Application>Microsoft Office PowerPoint</Application>
  <PresentationFormat>On-screen Show (16:9)</PresentationFormat>
  <Paragraphs>131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Manrope</vt:lpstr>
      <vt:lpstr>Nunito SemiBold</vt:lpstr>
      <vt:lpstr>Nunito Light</vt:lpstr>
      <vt:lpstr>Red Hat Display</vt:lpstr>
      <vt:lpstr>Manrope Medium</vt:lpstr>
      <vt:lpstr>Manrope Light</vt:lpstr>
      <vt:lpstr>Nunito Medium</vt:lpstr>
      <vt:lpstr>Nunito</vt:lpstr>
      <vt:lpstr>Manrope SemiBold</vt:lpstr>
      <vt:lpstr>Arial</vt:lpstr>
      <vt:lpstr>Red Hat Display Medium</vt:lpstr>
      <vt:lpstr>Simple Light</vt:lpstr>
      <vt:lpstr>Quarterly business review</vt:lpstr>
      <vt:lpstr>Pengenalan Database untuk pembuatan aplikasi</vt:lpstr>
      <vt:lpstr>Pengenalan database</vt:lpstr>
      <vt:lpstr>Mengenali Database dan Database Management Systems (DBMS)</vt:lpstr>
      <vt:lpstr>PowerPoint Presentation</vt:lpstr>
      <vt:lpstr>Aplikasi Inventory Barang</vt:lpstr>
      <vt:lpstr>Aplikasi Inventory Barang</vt:lpstr>
      <vt:lpstr>Aplikasi Inventory Barang</vt:lpstr>
      <vt:lpstr>Aplikasi Inventory Barang</vt:lpstr>
      <vt:lpstr>Aplikasi Inventory Barang</vt:lpstr>
      <vt:lpstr>Aplikasi Inventory Barang</vt:lpstr>
      <vt:lpstr>Aplikasi Inventory Barang</vt:lpstr>
      <vt:lpstr>Aplikasi Inventory Barang</vt:lpstr>
      <vt:lpstr>Aplikasi Inventory Barang</vt:lpstr>
      <vt:lpstr>Aplikasi Inventory Barang</vt:lpstr>
      <vt:lpstr>Aplikasi Inventory Barang</vt:lpstr>
      <vt:lpstr>Aplikasi Inventory Barang</vt:lpstr>
      <vt:lpstr>Aplikasi Inventory Barang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Pengenalan Database untuk pembuatan aplikasi</dc:title>
  <cp:lastModifiedBy>Microsoft</cp:lastModifiedBy>
  <cp:revision>1</cp:revision>
  <dcterms:modified xsi:type="dcterms:W3CDTF">2025-08-12T03:47:24Z</dcterms:modified>
</cp:coreProperties>
</file>